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6" r:id="rId1"/>
    <p:sldMasterId id="2147484128" r:id="rId2"/>
    <p:sldMasterId id="2147484140" r:id="rId3"/>
  </p:sldMasterIdLst>
  <p:notesMasterIdLst>
    <p:notesMasterId r:id="rId36"/>
  </p:notesMasterIdLst>
  <p:handoutMasterIdLst>
    <p:handoutMasterId r:id="rId37"/>
  </p:handoutMasterIdLst>
  <p:sldIdLst>
    <p:sldId id="256" r:id="rId4"/>
    <p:sldId id="258" r:id="rId5"/>
    <p:sldId id="305" r:id="rId6"/>
    <p:sldId id="299" r:id="rId7"/>
    <p:sldId id="306" r:id="rId8"/>
    <p:sldId id="300" r:id="rId9"/>
    <p:sldId id="270" r:id="rId10"/>
    <p:sldId id="324" r:id="rId11"/>
    <p:sldId id="322" r:id="rId12"/>
    <p:sldId id="313" r:id="rId13"/>
    <p:sldId id="314" r:id="rId14"/>
    <p:sldId id="271" r:id="rId15"/>
    <p:sldId id="272" r:id="rId16"/>
    <p:sldId id="274" r:id="rId17"/>
    <p:sldId id="286" r:id="rId18"/>
    <p:sldId id="275" r:id="rId19"/>
    <p:sldId id="316" r:id="rId20"/>
    <p:sldId id="287" r:id="rId21"/>
    <p:sldId id="292" r:id="rId22"/>
    <p:sldId id="294" r:id="rId23"/>
    <p:sldId id="297" r:id="rId24"/>
    <p:sldId id="296" r:id="rId25"/>
    <p:sldId id="302" r:id="rId26"/>
    <p:sldId id="326" r:id="rId27"/>
    <p:sldId id="327" r:id="rId28"/>
    <p:sldId id="328" r:id="rId29"/>
    <p:sldId id="329" r:id="rId30"/>
    <p:sldId id="303" r:id="rId31"/>
    <p:sldId id="323" r:id="rId32"/>
    <p:sldId id="317" r:id="rId33"/>
    <p:sldId id="325" r:id="rId34"/>
    <p:sldId id="318" r:id="rId35"/>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33"/>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88"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1" d="100"/>
          <a:sy n="61" d="100"/>
        </p:scale>
        <p:origin x="-1560"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40BC2CD-1B1C-4AAC-B5FD-D89FE717BC9F}" type="datetimeFigureOut">
              <a:rPr kumimoji="1" lang="ja-JP" altLang="en-US" smtClean="0"/>
              <a:t>2013/2/20</a:t>
            </a:fld>
            <a:endParaRPr kumimoji="1" lang="ja-JP" altLang="en-US"/>
          </a:p>
        </p:txBody>
      </p:sp>
      <p:sp>
        <p:nvSpPr>
          <p:cNvPr id="4" name="フッター プレースホルダー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2FEEAB64-61CF-4C81-91F6-8CEAC5026DE0}" type="slidenum">
              <a:rPr kumimoji="1" lang="ja-JP" altLang="en-US" smtClean="0"/>
              <a:t>‹#›</a:t>
            </a:fld>
            <a:endParaRPr kumimoji="1" lang="ja-JP" altLang="en-US"/>
          </a:p>
        </p:txBody>
      </p:sp>
    </p:spTree>
    <p:extLst>
      <p:ext uri="{BB962C8B-B14F-4D97-AF65-F5344CB8AC3E}">
        <p14:creationId xmlns:p14="http://schemas.microsoft.com/office/powerpoint/2010/main" val="35564750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195EFDC-4E9A-4FFD-AFAB-50DA544D69A7}" type="datetimeFigureOut">
              <a:rPr kumimoji="1" lang="ja-JP" altLang="en-US" smtClean="0"/>
              <a:t>2013/2/20</a:t>
            </a:fld>
            <a:endParaRPr kumimoji="1" lang="ja-JP" altLang="en-US"/>
          </a:p>
        </p:txBody>
      </p:sp>
      <p:sp>
        <p:nvSpPr>
          <p:cNvPr id="4" name="スライド イメージ プレースホルダー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DD2D2771-BA9A-4C72-933E-EFD590B80C9A}" type="slidenum">
              <a:rPr kumimoji="1" lang="ja-JP" altLang="en-US" smtClean="0"/>
              <a:t>‹#›</a:t>
            </a:fld>
            <a:endParaRPr kumimoji="1" lang="ja-JP" altLang="en-US"/>
          </a:p>
        </p:txBody>
      </p:sp>
    </p:spTree>
    <p:extLst>
      <p:ext uri="{BB962C8B-B14F-4D97-AF65-F5344CB8AC3E}">
        <p14:creationId xmlns:p14="http://schemas.microsoft.com/office/powerpoint/2010/main" val="11232095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D2D2771-BA9A-4C72-933E-EFD590B80C9A}" type="slidenum">
              <a:rPr kumimoji="1" lang="ja-JP" altLang="en-US" smtClean="0"/>
              <a:t>17</a:t>
            </a:fld>
            <a:endParaRPr kumimoji="1" lang="ja-JP" altLang="en-US"/>
          </a:p>
        </p:txBody>
      </p:sp>
    </p:spTree>
    <p:extLst>
      <p:ext uri="{BB962C8B-B14F-4D97-AF65-F5344CB8AC3E}">
        <p14:creationId xmlns:p14="http://schemas.microsoft.com/office/powerpoint/2010/main" val="2579206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28F2D84-63BA-4B59-B697-6410C708102F}" type="datetimeFigureOut">
              <a:rPr kumimoji="1" lang="ja-JP" altLang="en-US" smtClean="0"/>
              <a:t>2013/2/20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0FB82166-6A7B-4C9E-99CA-976D8B04CB1A}" type="slidenum">
              <a:rPr kumimoji="1" lang="ja-JP" altLang="en-US" smtClean="0"/>
              <a:t>‹#›</a:t>
            </a:fld>
            <a:endParaRPr kumimoji="1" lang="ja-JP" altLang="en-US"/>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028F2D84-63BA-4B59-B697-6410C708102F}" type="datetimeFigureOut">
              <a:rPr kumimoji="1" lang="ja-JP" altLang="en-US" smtClean="0"/>
              <a:t>2013/2/20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B82166-6A7B-4C9E-99CA-976D8B04CB1A}"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028F2D84-63BA-4B59-B697-6410C708102F}" type="datetimeFigureOut">
              <a:rPr kumimoji="1" lang="ja-JP" altLang="en-US" smtClean="0"/>
              <a:t>2013/2/20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B82166-6A7B-4C9E-99CA-976D8B04CB1A}"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28F2D84-63BA-4B59-B697-6410C708102F}" type="datetimeFigureOut">
              <a:rPr lang="ja-JP" altLang="en-US" smtClean="0"/>
              <a:pPr/>
              <a:t>2013/2/20</a:t>
            </a:fld>
            <a:endParaRPr lang="ja-JP" altLang="en-US"/>
          </a:p>
        </p:txBody>
      </p:sp>
      <p:sp>
        <p:nvSpPr>
          <p:cNvPr id="5" name="Footer Placeholder 4"/>
          <p:cNvSpPr>
            <a:spLocks noGrp="1"/>
          </p:cNvSpPr>
          <p:nvPr>
            <p:ph type="ftr" sz="quarter" idx="11"/>
          </p:nvPr>
        </p:nvSpPr>
        <p:spPr/>
        <p:txBody>
          <a:bodyPr/>
          <a:lstStyle/>
          <a:p>
            <a:endParaRPr lang="ja-JP" altLang="en-US">
              <a:solidFill>
                <a:srgbClr val="4D5B6B">
                  <a:lumMod val="60000"/>
                  <a:lumOff val="40000"/>
                </a:srgbClr>
              </a:solidFill>
            </a:endParaRPr>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4D5B6B"/>
                </a:solidFill>
              </a:endParaRPr>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4D5B6B"/>
                </a:solidFill>
              </a:endParaRPr>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4D5B6B"/>
                </a:solidFill>
              </a:endParaRPr>
            </a:p>
          </p:txBody>
        </p:sp>
      </p:grpSp>
    </p:spTree>
    <p:extLst>
      <p:ext uri="{BB962C8B-B14F-4D97-AF65-F5344CB8AC3E}">
        <p14:creationId xmlns:p14="http://schemas.microsoft.com/office/powerpoint/2010/main" val="4178720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28F2D84-63BA-4B59-B697-6410C708102F}" type="datetimeFigureOut">
              <a:rPr lang="ja-JP" altLang="en-US" smtClean="0"/>
              <a:pPr/>
              <a:t>2013/2/20</a:t>
            </a:fld>
            <a:endParaRPr lang="ja-JP" altLang="en-US"/>
          </a:p>
        </p:txBody>
      </p:sp>
      <p:sp>
        <p:nvSpPr>
          <p:cNvPr id="10" name="Slide Number Placeholder 9"/>
          <p:cNvSpPr>
            <a:spLocks noGrp="1"/>
          </p:cNvSpPr>
          <p:nvPr>
            <p:ph type="sldNum" sz="quarter" idx="11"/>
          </p:nvPr>
        </p:nvSpPr>
        <p:spPr/>
        <p:txBody>
          <a:body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sp>
        <p:nvSpPr>
          <p:cNvPr id="12" name="Footer Placeholder 11"/>
          <p:cNvSpPr>
            <a:spLocks noGrp="1"/>
          </p:cNvSpPr>
          <p:nvPr>
            <p:ph type="ftr" sz="quarter" idx="12"/>
          </p:nvPr>
        </p:nvSpPr>
        <p:spPr/>
        <p:txBody>
          <a:bodyPr/>
          <a:lstStyle/>
          <a:p>
            <a:endParaRPr lang="ja-JP" altLang="en-US">
              <a:solidFill>
                <a:srgbClr val="4D5B6B">
                  <a:lumMod val="60000"/>
                  <a:lumOff val="40000"/>
                </a:srgbClr>
              </a:solidFill>
            </a:endParaRPr>
          </a:p>
        </p:txBody>
      </p:sp>
    </p:spTree>
    <p:extLst>
      <p:ext uri="{BB962C8B-B14F-4D97-AF65-F5344CB8AC3E}">
        <p14:creationId xmlns:p14="http://schemas.microsoft.com/office/powerpoint/2010/main" val="175714222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ja-JP" altLang="en-US" smtClean="0"/>
              <a:t>マスター タイトルの書式設定</a:t>
            </a:r>
            <a:endParaRPr lang="en-US" dirty="0"/>
          </a:p>
        </p:txBody>
      </p:sp>
      <p:sp>
        <p:nvSpPr>
          <p:cNvPr id="19" name="Date Placeholder 18"/>
          <p:cNvSpPr>
            <a:spLocks noGrp="1"/>
          </p:cNvSpPr>
          <p:nvPr>
            <p:ph type="dt" sz="half" idx="10"/>
          </p:nvPr>
        </p:nvSpPr>
        <p:spPr/>
        <p:txBody>
          <a:bodyPr/>
          <a:lstStyle/>
          <a:p>
            <a:fld id="{028F2D84-63BA-4B59-B697-6410C708102F}" type="datetimeFigureOut">
              <a:rPr lang="ja-JP" altLang="en-US" smtClean="0"/>
              <a:pPr/>
              <a:t>2013/2/20</a:t>
            </a:fld>
            <a:endParaRPr lang="ja-JP" altLang="en-US"/>
          </a:p>
        </p:txBody>
      </p:sp>
      <p:sp>
        <p:nvSpPr>
          <p:cNvPr id="20" name="Slide Number Placeholder 19"/>
          <p:cNvSpPr>
            <a:spLocks noGrp="1"/>
          </p:cNvSpPr>
          <p:nvPr>
            <p:ph type="sldNum" sz="quarter" idx="11"/>
          </p:nvPr>
        </p:nvSpPr>
        <p:spPr/>
        <p:txBody>
          <a:body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sp>
        <p:nvSpPr>
          <p:cNvPr id="21" name="Footer Placeholder 20"/>
          <p:cNvSpPr>
            <a:spLocks noGrp="1"/>
          </p:cNvSpPr>
          <p:nvPr>
            <p:ph type="ftr" sz="quarter" idx="12"/>
          </p:nvPr>
        </p:nvSpPr>
        <p:spPr/>
        <p:txBody>
          <a:bodyPr/>
          <a:lstStyle/>
          <a:p>
            <a:endParaRPr lang="ja-JP" altLang="en-US">
              <a:solidFill>
                <a:srgbClr val="4D5B6B">
                  <a:lumMod val="60000"/>
                  <a:lumOff val="40000"/>
                </a:srgbClr>
              </a:solidFill>
            </a:endParaRPr>
          </a:p>
        </p:txBody>
      </p:sp>
    </p:spTree>
    <p:extLst>
      <p:ext uri="{BB962C8B-B14F-4D97-AF65-F5344CB8AC3E}">
        <p14:creationId xmlns:p14="http://schemas.microsoft.com/office/powerpoint/2010/main" val="257977302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5" name="Date Placeholder 4"/>
          <p:cNvSpPr>
            <a:spLocks noGrp="1"/>
          </p:cNvSpPr>
          <p:nvPr>
            <p:ph type="dt" sz="half" idx="10"/>
          </p:nvPr>
        </p:nvSpPr>
        <p:spPr/>
        <p:txBody>
          <a:bodyPr/>
          <a:lstStyle/>
          <a:p>
            <a:fld id="{028F2D84-63BA-4B59-B697-6410C708102F}" type="datetimeFigureOut">
              <a:rPr lang="ja-JP" altLang="en-US" smtClean="0"/>
              <a:pPr/>
              <a:t>2013/2/20</a:t>
            </a:fld>
            <a:endParaRPr lang="ja-JP" altLang="en-US"/>
          </a:p>
        </p:txBody>
      </p:sp>
      <p:sp>
        <p:nvSpPr>
          <p:cNvPr id="6" name="Footer Placeholder 5"/>
          <p:cNvSpPr>
            <a:spLocks noGrp="1"/>
          </p:cNvSpPr>
          <p:nvPr>
            <p:ph type="ftr" sz="quarter" idx="11"/>
          </p:nvPr>
        </p:nvSpPr>
        <p:spPr/>
        <p:txBody>
          <a:bodyPr/>
          <a:lstStyle/>
          <a:p>
            <a:endParaRPr lang="ja-JP" altLang="en-US">
              <a:solidFill>
                <a:srgbClr val="4D5B6B">
                  <a:lumMod val="60000"/>
                  <a:lumOff val="40000"/>
                </a:srgbClr>
              </a:solidFill>
            </a:endParaRPr>
          </a:p>
        </p:txBody>
      </p:sp>
      <p:sp>
        <p:nvSpPr>
          <p:cNvPr id="7" name="Slide Number Placeholder 6"/>
          <p:cNvSpPr>
            <a:spLocks noGrp="1"/>
          </p:cNvSpPr>
          <p:nvPr>
            <p:ph type="sldNum" sz="quarter" idx="12"/>
          </p:nvPr>
        </p:nvSpPr>
        <p:spPr/>
        <p:txBody>
          <a:body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sp>
        <p:nvSpPr>
          <p:cNvPr id="9" name="Content Placeholder 8"/>
          <p:cNvSpPr>
            <a:spLocks noGrp="1"/>
          </p:cNvSpPr>
          <p:nvPr>
            <p:ph sz="quarter" idx="13"/>
          </p:nvPr>
        </p:nvSpPr>
        <p:spPr>
          <a:xfrm>
            <a:off x="1216152" y="841248"/>
            <a:ext cx="3730752" cy="43891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extLst>
      <p:ext uri="{BB962C8B-B14F-4D97-AF65-F5344CB8AC3E}">
        <p14:creationId xmlns:p14="http://schemas.microsoft.com/office/powerpoint/2010/main" val="212067145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7" name="Date Placeholder 6"/>
          <p:cNvSpPr>
            <a:spLocks noGrp="1"/>
          </p:cNvSpPr>
          <p:nvPr>
            <p:ph type="dt" sz="half" idx="10"/>
          </p:nvPr>
        </p:nvSpPr>
        <p:spPr/>
        <p:txBody>
          <a:bodyPr/>
          <a:lstStyle/>
          <a:p>
            <a:fld id="{028F2D84-63BA-4B59-B697-6410C708102F}" type="datetimeFigureOut">
              <a:rPr lang="ja-JP" altLang="en-US" smtClean="0"/>
              <a:pPr/>
              <a:t>2013/2/20</a:t>
            </a:fld>
            <a:endParaRPr lang="ja-JP" altLang="en-US"/>
          </a:p>
        </p:txBody>
      </p:sp>
      <p:sp>
        <p:nvSpPr>
          <p:cNvPr id="8" name="Footer Placeholder 7"/>
          <p:cNvSpPr>
            <a:spLocks noGrp="1"/>
          </p:cNvSpPr>
          <p:nvPr>
            <p:ph type="ftr" sz="quarter" idx="11"/>
          </p:nvPr>
        </p:nvSpPr>
        <p:spPr/>
        <p:txBody>
          <a:bodyPr/>
          <a:lstStyle/>
          <a:p>
            <a:endParaRPr lang="ja-JP" altLang="en-US">
              <a:solidFill>
                <a:srgbClr val="4D5B6B">
                  <a:lumMod val="60000"/>
                  <a:lumOff val="40000"/>
                </a:srgbClr>
              </a:solidFill>
            </a:endParaRPr>
          </a:p>
        </p:txBody>
      </p:sp>
      <p:sp>
        <p:nvSpPr>
          <p:cNvPr id="9" name="Slide Number Placeholder 8"/>
          <p:cNvSpPr>
            <a:spLocks noGrp="1"/>
          </p:cNvSpPr>
          <p:nvPr>
            <p:ph type="sldNum" sz="quarter" idx="12"/>
          </p:nvPr>
        </p:nvSpPr>
        <p:spPr/>
        <p:txBody>
          <a:body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sp>
        <p:nvSpPr>
          <p:cNvPr id="11" name="Content Placeholder 10"/>
          <p:cNvSpPr>
            <a:spLocks noGrp="1"/>
          </p:cNvSpPr>
          <p:nvPr>
            <p:ph sz="quarter" idx="13"/>
          </p:nvPr>
        </p:nvSpPr>
        <p:spPr>
          <a:xfrm>
            <a:off x="1216152" y="1380744"/>
            <a:ext cx="3730752" cy="384048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extLst>
      <p:ext uri="{BB962C8B-B14F-4D97-AF65-F5344CB8AC3E}">
        <p14:creationId xmlns:p14="http://schemas.microsoft.com/office/powerpoint/2010/main" val="129944207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28F2D84-63BA-4B59-B697-6410C708102F}" type="datetimeFigureOut">
              <a:rPr lang="ja-JP" altLang="en-US" smtClean="0"/>
              <a:pPr/>
              <a:t>2013/2/20</a:t>
            </a:fld>
            <a:endParaRPr lang="ja-JP" altLang="en-US"/>
          </a:p>
        </p:txBody>
      </p:sp>
      <p:sp>
        <p:nvSpPr>
          <p:cNvPr id="4" name="Footer Placeholder 3"/>
          <p:cNvSpPr>
            <a:spLocks noGrp="1"/>
          </p:cNvSpPr>
          <p:nvPr>
            <p:ph type="ftr" sz="quarter" idx="11"/>
          </p:nvPr>
        </p:nvSpPr>
        <p:spPr/>
        <p:txBody>
          <a:bodyPr/>
          <a:lstStyle/>
          <a:p>
            <a:endParaRPr lang="ja-JP" altLang="en-US">
              <a:solidFill>
                <a:srgbClr val="4D5B6B">
                  <a:lumMod val="60000"/>
                  <a:lumOff val="40000"/>
                </a:srgbClr>
              </a:solidFill>
            </a:endParaRPr>
          </a:p>
        </p:txBody>
      </p:sp>
      <p:sp>
        <p:nvSpPr>
          <p:cNvPr id="5" name="Slide Number Placeholder 4"/>
          <p:cNvSpPr>
            <a:spLocks noGrp="1"/>
          </p:cNvSpPr>
          <p:nvPr>
            <p:ph type="sldNum" sz="quarter" idx="12"/>
          </p:nvPr>
        </p:nvSpPr>
        <p:spPr/>
        <p:txBody>
          <a:body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spTree>
    <p:extLst>
      <p:ext uri="{BB962C8B-B14F-4D97-AF65-F5344CB8AC3E}">
        <p14:creationId xmlns:p14="http://schemas.microsoft.com/office/powerpoint/2010/main" val="354292450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28F2D84-63BA-4B59-B697-6410C708102F}" type="datetimeFigureOut">
              <a:rPr lang="ja-JP" altLang="en-US" smtClean="0"/>
              <a:pPr/>
              <a:t>2013/2/20</a:t>
            </a:fld>
            <a:endParaRPr lang="ja-JP" altLang="en-US"/>
          </a:p>
        </p:txBody>
      </p:sp>
      <p:sp>
        <p:nvSpPr>
          <p:cNvPr id="6" name="Slide Number Placeholder 5"/>
          <p:cNvSpPr>
            <a:spLocks noGrp="1"/>
          </p:cNvSpPr>
          <p:nvPr>
            <p:ph type="sldNum" sz="quarter" idx="11"/>
          </p:nvPr>
        </p:nvSpPr>
        <p:spPr/>
        <p:txBody>
          <a:body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sp>
        <p:nvSpPr>
          <p:cNvPr id="7" name="Footer Placeholder 6"/>
          <p:cNvSpPr>
            <a:spLocks noGrp="1"/>
          </p:cNvSpPr>
          <p:nvPr>
            <p:ph type="ftr" sz="quarter" idx="12"/>
          </p:nvPr>
        </p:nvSpPr>
        <p:spPr/>
        <p:txBody>
          <a:bodyPr/>
          <a:lstStyle/>
          <a:p>
            <a:endParaRPr lang="ja-JP" altLang="en-US">
              <a:solidFill>
                <a:srgbClr val="4D5B6B">
                  <a:lumMod val="60000"/>
                  <a:lumOff val="40000"/>
                </a:srgbClr>
              </a:solidFill>
            </a:endParaRPr>
          </a:p>
        </p:txBody>
      </p:sp>
    </p:spTree>
    <p:extLst>
      <p:ext uri="{BB962C8B-B14F-4D97-AF65-F5344CB8AC3E}">
        <p14:creationId xmlns:p14="http://schemas.microsoft.com/office/powerpoint/2010/main" val="2070329032"/>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4" name="Content Placeholder 13"/>
          <p:cNvSpPr>
            <a:spLocks noGrp="1"/>
          </p:cNvSpPr>
          <p:nvPr>
            <p:ph sz="quarter" idx="13"/>
          </p:nvPr>
        </p:nvSpPr>
        <p:spPr>
          <a:xfrm>
            <a:off x="914400" y="381000"/>
            <a:ext cx="4800600" cy="5943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9" name="Date Placeholder 8"/>
          <p:cNvSpPr>
            <a:spLocks noGrp="1"/>
          </p:cNvSpPr>
          <p:nvPr>
            <p:ph type="dt" sz="half" idx="14"/>
          </p:nvPr>
        </p:nvSpPr>
        <p:spPr/>
        <p:txBody>
          <a:bodyPr/>
          <a:lstStyle/>
          <a:p>
            <a:fld id="{028F2D84-63BA-4B59-B697-6410C708102F}" type="datetimeFigureOut">
              <a:rPr lang="ja-JP" altLang="en-US" smtClean="0"/>
              <a:pPr/>
              <a:t>2013/2/20</a:t>
            </a:fld>
            <a:endParaRPr lang="ja-JP" altLang="en-US"/>
          </a:p>
        </p:txBody>
      </p:sp>
      <p:sp>
        <p:nvSpPr>
          <p:cNvPr id="10" name="Slide Number Placeholder 9"/>
          <p:cNvSpPr>
            <a:spLocks noGrp="1"/>
          </p:cNvSpPr>
          <p:nvPr>
            <p:ph type="sldNum" sz="quarter" idx="15"/>
          </p:nvPr>
        </p:nvSpPr>
        <p:spPr/>
        <p:txBody>
          <a:body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sp>
        <p:nvSpPr>
          <p:cNvPr id="13" name="Footer Placeholder 12"/>
          <p:cNvSpPr>
            <a:spLocks noGrp="1"/>
          </p:cNvSpPr>
          <p:nvPr>
            <p:ph type="ftr" sz="quarter" idx="16"/>
          </p:nvPr>
        </p:nvSpPr>
        <p:spPr/>
        <p:txBody>
          <a:bodyPr/>
          <a:lstStyle/>
          <a:p>
            <a:endParaRPr lang="ja-JP" altLang="en-US">
              <a:solidFill>
                <a:srgbClr val="4D5B6B">
                  <a:lumMod val="60000"/>
                  <a:lumOff val="40000"/>
                </a:srgbClr>
              </a:solidFill>
            </a:endParaRPr>
          </a:p>
        </p:txBody>
      </p:sp>
    </p:spTree>
    <p:extLst>
      <p:ext uri="{BB962C8B-B14F-4D97-AF65-F5344CB8AC3E}">
        <p14:creationId xmlns:p14="http://schemas.microsoft.com/office/powerpoint/2010/main" val="391386835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28F2D84-63BA-4B59-B697-6410C708102F}" type="datetimeFigureOut">
              <a:rPr kumimoji="1" lang="ja-JP" altLang="en-US" smtClean="0"/>
              <a:t>2013/2/20</a:t>
            </a:fld>
            <a:endParaRPr kumimoji="1" lang="ja-JP" altLang="en-US"/>
          </a:p>
        </p:txBody>
      </p:sp>
      <p:sp>
        <p:nvSpPr>
          <p:cNvPr id="10" name="Slide Number Placeholder 9"/>
          <p:cNvSpPr>
            <a:spLocks noGrp="1"/>
          </p:cNvSpPr>
          <p:nvPr>
            <p:ph type="sldNum" sz="quarter" idx="11"/>
          </p:nvPr>
        </p:nvSpPr>
        <p:spPr/>
        <p:txBody>
          <a:bodyPr/>
          <a:lstStyle/>
          <a:p>
            <a:fld id="{0FB82166-6A7B-4C9E-99CA-976D8B04CB1A}" type="slidenum">
              <a:rPr kumimoji="1" lang="ja-JP" altLang="en-US" smtClean="0"/>
              <a:t>‹#›</a:t>
            </a:fld>
            <a:endParaRPr kumimoji="1" lang="ja-JP" altLang="en-US"/>
          </a:p>
        </p:txBody>
      </p:sp>
      <p:sp>
        <p:nvSpPr>
          <p:cNvPr id="12" name="Footer Placeholder 11"/>
          <p:cNvSpPr>
            <a:spLocks noGrp="1"/>
          </p:cNvSpPr>
          <p:nvPr>
            <p:ph type="ftr" sz="quarter" idx="12"/>
          </p:nvPr>
        </p:nvSpPr>
        <p:spPr/>
        <p:txBody>
          <a:bodyPr/>
          <a:lstStyle/>
          <a:p>
            <a:endParaRPr kumimoji="1" lang="ja-JP" alt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28F2D84-63BA-4B59-B697-6410C708102F}" type="datetimeFigureOut">
              <a:rPr lang="ja-JP" altLang="en-US" smtClean="0"/>
              <a:pPr/>
              <a:t>2013/2/20</a:t>
            </a:fld>
            <a:endParaRPr lang="ja-JP" altLang="en-US"/>
          </a:p>
        </p:txBody>
      </p:sp>
      <p:sp>
        <p:nvSpPr>
          <p:cNvPr id="6" name="Footer Placeholder 5"/>
          <p:cNvSpPr>
            <a:spLocks noGrp="1"/>
          </p:cNvSpPr>
          <p:nvPr>
            <p:ph type="ftr" sz="quarter" idx="11"/>
          </p:nvPr>
        </p:nvSpPr>
        <p:spPr/>
        <p:txBody>
          <a:bodyPr/>
          <a:lstStyle/>
          <a:p>
            <a:endParaRPr lang="ja-JP" altLang="en-US">
              <a:solidFill>
                <a:srgbClr val="4D5B6B">
                  <a:lumMod val="60000"/>
                  <a:lumOff val="40000"/>
                </a:srgbClr>
              </a:solidFill>
            </a:endParaRPr>
          </a:p>
        </p:txBody>
      </p:sp>
      <p:sp>
        <p:nvSpPr>
          <p:cNvPr id="7" name="Slide Number Placeholder 6"/>
          <p:cNvSpPr>
            <a:spLocks noGrp="1"/>
          </p:cNvSpPr>
          <p:nvPr>
            <p:ph type="sldNum" sz="quarter" idx="12"/>
          </p:nvPr>
        </p:nvSpPr>
        <p:spPr/>
        <p:txBody>
          <a:body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spTree>
    <p:extLst>
      <p:ext uri="{BB962C8B-B14F-4D97-AF65-F5344CB8AC3E}">
        <p14:creationId xmlns:p14="http://schemas.microsoft.com/office/powerpoint/2010/main" val="4155875902"/>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028F2D84-63BA-4B59-B697-6410C708102F}" type="datetimeFigureOut">
              <a:rPr lang="ja-JP" altLang="en-US" smtClean="0"/>
              <a:pPr/>
              <a:t>2013/2/20</a:t>
            </a:fld>
            <a:endParaRPr lang="ja-JP" altLang="en-US"/>
          </a:p>
        </p:txBody>
      </p:sp>
      <p:sp>
        <p:nvSpPr>
          <p:cNvPr id="5" name="Footer Placeholder 4"/>
          <p:cNvSpPr>
            <a:spLocks noGrp="1"/>
          </p:cNvSpPr>
          <p:nvPr>
            <p:ph type="ftr" sz="quarter" idx="11"/>
          </p:nvPr>
        </p:nvSpPr>
        <p:spPr/>
        <p:txBody>
          <a:bodyPr/>
          <a:lstStyle/>
          <a:p>
            <a:endParaRPr lang="ja-JP" altLang="en-US">
              <a:solidFill>
                <a:srgbClr val="4D5B6B">
                  <a:lumMod val="60000"/>
                  <a:lumOff val="40000"/>
                </a:srgbClr>
              </a:solidFill>
            </a:endParaRPr>
          </a:p>
        </p:txBody>
      </p:sp>
      <p:sp>
        <p:nvSpPr>
          <p:cNvPr id="6" name="Slide Number Placeholder 5"/>
          <p:cNvSpPr>
            <a:spLocks noGrp="1"/>
          </p:cNvSpPr>
          <p:nvPr>
            <p:ph type="sldNum" sz="quarter" idx="12"/>
          </p:nvPr>
        </p:nvSpPr>
        <p:spPr/>
        <p:txBody>
          <a:body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spTree>
    <p:extLst>
      <p:ext uri="{BB962C8B-B14F-4D97-AF65-F5344CB8AC3E}">
        <p14:creationId xmlns:p14="http://schemas.microsoft.com/office/powerpoint/2010/main" val="2115826737"/>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028F2D84-63BA-4B59-B697-6410C708102F}" type="datetimeFigureOut">
              <a:rPr lang="ja-JP" altLang="en-US" smtClean="0"/>
              <a:pPr/>
              <a:t>2013/2/20</a:t>
            </a:fld>
            <a:endParaRPr lang="ja-JP" altLang="en-US"/>
          </a:p>
        </p:txBody>
      </p:sp>
      <p:sp>
        <p:nvSpPr>
          <p:cNvPr id="5" name="Footer Placeholder 4"/>
          <p:cNvSpPr>
            <a:spLocks noGrp="1"/>
          </p:cNvSpPr>
          <p:nvPr>
            <p:ph type="ftr" sz="quarter" idx="11"/>
          </p:nvPr>
        </p:nvSpPr>
        <p:spPr/>
        <p:txBody>
          <a:bodyPr/>
          <a:lstStyle/>
          <a:p>
            <a:endParaRPr lang="ja-JP" altLang="en-US">
              <a:solidFill>
                <a:srgbClr val="4D5B6B">
                  <a:lumMod val="60000"/>
                  <a:lumOff val="40000"/>
                </a:srgbClr>
              </a:solidFill>
            </a:endParaRPr>
          </a:p>
        </p:txBody>
      </p:sp>
      <p:sp>
        <p:nvSpPr>
          <p:cNvPr id="6" name="Slide Number Placeholder 5"/>
          <p:cNvSpPr>
            <a:spLocks noGrp="1"/>
          </p:cNvSpPr>
          <p:nvPr>
            <p:ph type="sldNum" sz="quarter" idx="12"/>
          </p:nvPr>
        </p:nvSpPr>
        <p:spPr/>
        <p:txBody>
          <a:body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spTree>
    <p:extLst>
      <p:ext uri="{BB962C8B-B14F-4D97-AF65-F5344CB8AC3E}">
        <p14:creationId xmlns:p14="http://schemas.microsoft.com/office/powerpoint/2010/main" val="2813969200"/>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28F2D84-63BA-4B59-B697-6410C708102F}" type="datetimeFigureOut">
              <a:rPr lang="ja-JP" altLang="en-US" smtClean="0"/>
              <a:pPr/>
              <a:t>2013/2/20</a:t>
            </a:fld>
            <a:endParaRPr lang="ja-JP" altLang="en-US"/>
          </a:p>
        </p:txBody>
      </p:sp>
      <p:sp>
        <p:nvSpPr>
          <p:cNvPr id="5" name="Footer Placeholder 4"/>
          <p:cNvSpPr>
            <a:spLocks noGrp="1"/>
          </p:cNvSpPr>
          <p:nvPr>
            <p:ph type="ftr" sz="quarter" idx="11"/>
          </p:nvPr>
        </p:nvSpPr>
        <p:spPr/>
        <p:txBody>
          <a:bodyPr/>
          <a:lstStyle/>
          <a:p>
            <a:endParaRPr lang="ja-JP" altLang="en-US">
              <a:solidFill>
                <a:srgbClr val="4D5B6B">
                  <a:lumMod val="60000"/>
                  <a:lumOff val="40000"/>
                </a:srgbClr>
              </a:solidFill>
            </a:endParaRPr>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4D5B6B"/>
                </a:solidFill>
              </a:endParaRPr>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4D5B6B"/>
                </a:solidFill>
              </a:endParaRPr>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4D5B6B"/>
                </a:solidFill>
              </a:endParaRPr>
            </a:p>
          </p:txBody>
        </p:sp>
      </p:grpSp>
    </p:spTree>
    <p:extLst>
      <p:ext uri="{BB962C8B-B14F-4D97-AF65-F5344CB8AC3E}">
        <p14:creationId xmlns:p14="http://schemas.microsoft.com/office/powerpoint/2010/main" val="2875044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28F2D84-63BA-4B59-B697-6410C708102F}" type="datetimeFigureOut">
              <a:rPr lang="ja-JP" altLang="en-US" smtClean="0"/>
              <a:pPr/>
              <a:t>2013/2/20</a:t>
            </a:fld>
            <a:endParaRPr lang="ja-JP" altLang="en-US"/>
          </a:p>
        </p:txBody>
      </p:sp>
      <p:sp>
        <p:nvSpPr>
          <p:cNvPr id="10" name="Slide Number Placeholder 9"/>
          <p:cNvSpPr>
            <a:spLocks noGrp="1"/>
          </p:cNvSpPr>
          <p:nvPr>
            <p:ph type="sldNum" sz="quarter" idx="11"/>
          </p:nvPr>
        </p:nvSpPr>
        <p:spPr/>
        <p:txBody>
          <a:body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sp>
        <p:nvSpPr>
          <p:cNvPr id="12" name="Footer Placeholder 11"/>
          <p:cNvSpPr>
            <a:spLocks noGrp="1"/>
          </p:cNvSpPr>
          <p:nvPr>
            <p:ph type="ftr" sz="quarter" idx="12"/>
          </p:nvPr>
        </p:nvSpPr>
        <p:spPr/>
        <p:txBody>
          <a:bodyPr/>
          <a:lstStyle/>
          <a:p>
            <a:endParaRPr lang="ja-JP" altLang="en-US">
              <a:solidFill>
                <a:srgbClr val="4D5B6B">
                  <a:lumMod val="60000"/>
                  <a:lumOff val="40000"/>
                </a:srgbClr>
              </a:solidFill>
            </a:endParaRPr>
          </a:p>
        </p:txBody>
      </p:sp>
    </p:spTree>
    <p:extLst>
      <p:ext uri="{BB962C8B-B14F-4D97-AF65-F5344CB8AC3E}">
        <p14:creationId xmlns:p14="http://schemas.microsoft.com/office/powerpoint/2010/main" val="833574914"/>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ja-JP" altLang="en-US" smtClean="0"/>
              <a:t>マスター タイトルの書式設定</a:t>
            </a:r>
            <a:endParaRPr lang="en-US" dirty="0"/>
          </a:p>
        </p:txBody>
      </p:sp>
      <p:sp>
        <p:nvSpPr>
          <p:cNvPr id="19" name="Date Placeholder 18"/>
          <p:cNvSpPr>
            <a:spLocks noGrp="1"/>
          </p:cNvSpPr>
          <p:nvPr>
            <p:ph type="dt" sz="half" idx="10"/>
          </p:nvPr>
        </p:nvSpPr>
        <p:spPr/>
        <p:txBody>
          <a:bodyPr/>
          <a:lstStyle/>
          <a:p>
            <a:fld id="{028F2D84-63BA-4B59-B697-6410C708102F}" type="datetimeFigureOut">
              <a:rPr lang="ja-JP" altLang="en-US" smtClean="0"/>
              <a:pPr/>
              <a:t>2013/2/20</a:t>
            </a:fld>
            <a:endParaRPr lang="ja-JP" altLang="en-US"/>
          </a:p>
        </p:txBody>
      </p:sp>
      <p:sp>
        <p:nvSpPr>
          <p:cNvPr id="20" name="Slide Number Placeholder 19"/>
          <p:cNvSpPr>
            <a:spLocks noGrp="1"/>
          </p:cNvSpPr>
          <p:nvPr>
            <p:ph type="sldNum" sz="quarter" idx="11"/>
          </p:nvPr>
        </p:nvSpPr>
        <p:spPr/>
        <p:txBody>
          <a:body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sp>
        <p:nvSpPr>
          <p:cNvPr id="21" name="Footer Placeholder 20"/>
          <p:cNvSpPr>
            <a:spLocks noGrp="1"/>
          </p:cNvSpPr>
          <p:nvPr>
            <p:ph type="ftr" sz="quarter" idx="12"/>
          </p:nvPr>
        </p:nvSpPr>
        <p:spPr/>
        <p:txBody>
          <a:bodyPr/>
          <a:lstStyle/>
          <a:p>
            <a:endParaRPr lang="ja-JP" altLang="en-US">
              <a:solidFill>
                <a:srgbClr val="4D5B6B">
                  <a:lumMod val="60000"/>
                  <a:lumOff val="40000"/>
                </a:srgbClr>
              </a:solidFill>
            </a:endParaRPr>
          </a:p>
        </p:txBody>
      </p:sp>
    </p:spTree>
    <p:extLst>
      <p:ext uri="{BB962C8B-B14F-4D97-AF65-F5344CB8AC3E}">
        <p14:creationId xmlns:p14="http://schemas.microsoft.com/office/powerpoint/2010/main" val="2579810873"/>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5" name="Date Placeholder 4"/>
          <p:cNvSpPr>
            <a:spLocks noGrp="1"/>
          </p:cNvSpPr>
          <p:nvPr>
            <p:ph type="dt" sz="half" idx="10"/>
          </p:nvPr>
        </p:nvSpPr>
        <p:spPr/>
        <p:txBody>
          <a:bodyPr/>
          <a:lstStyle/>
          <a:p>
            <a:fld id="{028F2D84-63BA-4B59-B697-6410C708102F}" type="datetimeFigureOut">
              <a:rPr lang="ja-JP" altLang="en-US" smtClean="0"/>
              <a:pPr/>
              <a:t>2013/2/20</a:t>
            </a:fld>
            <a:endParaRPr lang="ja-JP" altLang="en-US"/>
          </a:p>
        </p:txBody>
      </p:sp>
      <p:sp>
        <p:nvSpPr>
          <p:cNvPr id="6" name="Footer Placeholder 5"/>
          <p:cNvSpPr>
            <a:spLocks noGrp="1"/>
          </p:cNvSpPr>
          <p:nvPr>
            <p:ph type="ftr" sz="quarter" idx="11"/>
          </p:nvPr>
        </p:nvSpPr>
        <p:spPr/>
        <p:txBody>
          <a:bodyPr/>
          <a:lstStyle/>
          <a:p>
            <a:endParaRPr lang="ja-JP" altLang="en-US">
              <a:solidFill>
                <a:srgbClr val="4D5B6B">
                  <a:lumMod val="60000"/>
                  <a:lumOff val="40000"/>
                </a:srgbClr>
              </a:solidFill>
            </a:endParaRPr>
          </a:p>
        </p:txBody>
      </p:sp>
      <p:sp>
        <p:nvSpPr>
          <p:cNvPr id="7" name="Slide Number Placeholder 6"/>
          <p:cNvSpPr>
            <a:spLocks noGrp="1"/>
          </p:cNvSpPr>
          <p:nvPr>
            <p:ph type="sldNum" sz="quarter" idx="12"/>
          </p:nvPr>
        </p:nvSpPr>
        <p:spPr/>
        <p:txBody>
          <a:body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sp>
        <p:nvSpPr>
          <p:cNvPr id="9" name="Content Placeholder 8"/>
          <p:cNvSpPr>
            <a:spLocks noGrp="1"/>
          </p:cNvSpPr>
          <p:nvPr>
            <p:ph sz="quarter" idx="13"/>
          </p:nvPr>
        </p:nvSpPr>
        <p:spPr>
          <a:xfrm>
            <a:off x="1216152" y="841248"/>
            <a:ext cx="3730752" cy="43891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extLst>
      <p:ext uri="{BB962C8B-B14F-4D97-AF65-F5344CB8AC3E}">
        <p14:creationId xmlns:p14="http://schemas.microsoft.com/office/powerpoint/2010/main" val="2096247656"/>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7" name="Date Placeholder 6"/>
          <p:cNvSpPr>
            <a:spLocks noGrp="1"/>
          </p:cNvSpPr>
          <p:nvPr>
            <p:ph type="dt" sz="half" idx="10"/>
          </p:nvPr>
        </p:nvSpPr>
        <p:spPr/>
        <p:txBody>
          <a:bodyPr/>
          <a:lstStyle/>
          <a:p>
            <a:fld id="{028F2D84-63BA-4B59-B697-6410C708102F}" type="datetimeFigureOut">
              <a:rPr lang="ja-JP" altLang="en-US" smtClean="0"/>
              <a:pPr/>
              <a:t>2013/2/20</a:t>
            </a:fld>
            <a:endParaRPr lang="ja-JP" altLang="en-US"/>
          </a:p>
        </p:txBody>
      </p:sp>
      <p:sp>
        <p:nvSpPr>
          <p:cNvPr id="8" name="Footer Placeholder 7"/>
          <p:cNvSpPr>
            <a:spLocks noGrp="1"/>
          </p:cNvSpPr>
          <p:nvPr>
            <p:ph type="ftr" sz="quarter" idx="11"/>
          </p:nvPr>
        </p:nvSpPr>
        <p:spPr/>
        <p:txBody>
          <a:bodyPr/>
          <a:lstStyle/>
          <a:p>
            <a:endParaRPr lang="ja-JP" altLang="en-US">
              <a:solidFill>
                <a:srgbClr val="4D5B6B">
                  <a:lumMod val="60000"/>
                  <a:lumOff val="40000"/>
                </a:srgbClr>
              </a:solidFill>
            </a:endParaRPr>
          </a:p>
        </p:txBody>
      </p:sp>
      <p:sp>
        <p:nvSpPr>
          <p:cNvPr id="9" name="Slide Number Placeholder 8"/>
          <p:cNvSpPr>
            <a:spLocks noGrp="1"/>
          </p:cNvSpPr>
          <p:nvPr>
            <p:ph type="sldNum" sz="quarter" idx="12"/>
          </p:nvPr>
        </p:nvSpPr>
        <p:spPr/>
        <p:txBody>
          <a:body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sp>
        <p:nvSpPr>
          <p:cNvPr id="11" name="Content Placeholder 10"/>
          <p:cNvSpPr>
            <a:spLocks noGrp="1"/>
          </p:cNvSpPr>
          <p:nvPr>
            <p:ph sz="quarter" idx="13"/>
          </p:nvPr>
        </p:nvSpPr>
        <p:spPr>
          <a:xfrm>
            <a:off x="1216152" y="1380744"/>
            <a:ext cx="3730752" cy="384048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extLst>
      <p:ext uri="{BB962C8B-B14F-4D97-AF65-F5344CB8AC3E}">
        <p14:creationId xmlns:p14="http://schemas.microsoft.com/office/powerpoint/2010/main" val="742733475"/>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28F2D84-63BA-4B59-B697-6410C708102F}" type="datetimeFigureOut">
              <a:rPr lang="ja-JP" altLang="en-US" smtClean="0"/>
              <a:pPr/>
              <a:t>2013/2/20</a:t>
            </a:fld>
            <a:endParaRPr lang="ja-JP" altLang="en-US"/>
          </a:p>
        </p:txBody>
      </p:sp>
      <p:sp>
        <p:nvSpPr>
          <p:cNvPr id="4" name="Footer Placeholder 3"/>
          <p:cNvSpPr>
            <a:spLocks noGrp="1"/>
          </p:cNvSpPr>
          <p:nvPr>
            <p:ph type="ftr" sz="quarter" idx="11"/>
          </p:nvPr>
        </p:nvSpPr>
        <p:spPr/>
        <p:txBody>
          <a:bodyPr/>
          <a:lstStyle/>
          <a:p>
            <a:endParaRPr lang="ja-JP" altLang="en-US">
              <a:solidFill>
                <a:srgbClr val="4D5B6B">
                  <a:lumMod val="60000"/>
                  <a:lumOff val="40000"/>
                </a:srgbClr>
              </a:solidFill>
            </a:endParaRPr>
          </a:p>
        </p:txBody>
      </p:sp>
      <p:sp>
        <p:nvSpPr>
          <p:cNvPr id="5" name="Slide Number Placeholder 4"/>
          <p:cNvSpPr>
            <a:spLocks noGrp="1"/>
          </p:cNvSpPr>
          <p:nvPr>
            <p:ph type="sldNum" sz="quarter" idx="12"/>
          </p:nvPr>
        </p:nvSpPr>
        <p:spPr/>
        <p:txBody>
          <a:body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spTree>
    <p:extLst>
      <p:ext uri="{BB962C8B-B14F-4D97-AF65-F5344CB8AC3E}">
        <p14:creationId xmlns:p14="http://schemas.microsoft.com/office/powerpoint/2010/main" val="382605123"/>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28F2D84-63BA-4B59-B697-6410C708102F}" type="datetimeFigureOut">
              <a:rPr lang="ja-JP" altLang="en-US" smtClean="0"/>
              <a:pPr/>
              <a:t>2013/2/20</a:t>
            </a:fld>
            <a:endParaRPr lang="ja-JP" altLang="en-US"/>
          </a:p>
        </p:txBody>
      </p:sp>
      <p:sp>
        <p:nvSpPr>
          <p:cNvPr id="6" name="Slide Number Placeholder 5"/>
          <p:cNvSpPr>
            <a:spLocks noGrp="1"/>
          </p:cNvSpPr>
          <p:nvPr>
            <p:ph type="sldNum" sz="quarter" idx="11"/>
          </p:nvPr>
        </p:nvSpPr>
        <p:spPr/>
        <p:txBody>
          <a:body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sp>
        <p:nvSpPr>
          <p:cNvPr id="7" name="Footer Placeholder 6"/>
          <p:cNvSpPr>
            <a:spLocks noGrp="1"/>
          </p:cNvSpPr>
          <p:nvPr>
            <p:ph type="ftr" sz="quarter" idx="12"/>
          </p:nvPr>
        </p:nvSpPr>
        <p:spPr/>
        <p:txBody>
          <a:bodyPr/>
          <a:lstStyle/>
          <a:p>
            <a:endParaRPr lang="ja-JP" altLang="en-US">
              <a:solidFill>
                <a:srgbClr val="4D5B6B">
                  <a:lumMod val="60000"/>
                  <a:lumOff val="40000"/>
                </a:srgbClr>
              </a:solidFill>
            </a:endParaRPr>
          </a:p>
        </p:txBody>
      </p:sp>
    </p:spTree>
    <p:extLst>
      <p:ext uri="{BB962C8B-B14F-4D97-AF65-F5344CB8AC3E}">
        <p14:creationId xmlns:p14="http://schemas.microsoft.com/office/powerpoint/2010/main" val="176916462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ja-JP" altLang="en-US" smtClean="0"/>
              <a:t>マスター タイトルの書式設定</a:t>
            </a:r>
            <a:endParaRPr lang="en-US" dirty="0"/>
          </a:p>
        </p:txBody>
      </p:sp>
      <p:sp>
        <p:nvSpPr>
          <p:cNvPr id="19" name="Date Placeholder 18"/>
          <p:cNvSpPr>
            <a:spLocks noGrp="1"/>
          </p:cNvSpPr>
          <p:nvPr>
            <p:ph type="dt" sz="half" idx="10"/>
          </p:nvPr>
        </p:nvSpPr>
        <p:spPr/>
        <p:txBody>
          <a:bodyPr/>
          <a:lstStyle/>
          <a:p>
            <a:fld id="{028F2D84-63BA-4B59-B697-6410C708102F}" type="datetimeFigureOut">
              <a:rPr kumimoji="1" lang="ja-JP" altLang="en-US" smtClean="0"/>
              <a:t>2013/2/20</a:t>
            </a:fld>
            <a:endParaRPr kumimoji="1" lang="ja-JP" altLang="en-US"/>
          </a:p>
        </p:txBody>
      </p:sp>
      <p:sp>
        <p:nvSpPr>
          <p:cNvPr id="20" name="Slide Number Placeholder 19"/>
          <p:cNvSpPr>
            <a:spLocks noGrp="1"/>
          </p:cNvSpPr>
          <p:nvPr>
            <p:ph type="sldNum" sz="quarter" idx="11"/>
          </p:nvPr>
        </p:nvSpPr>
        <p:spPr/>
        <p:txBody>
          <a:bodyPr/>
          <a:lstStyle/>
          <a:p>
            <a:fld id="{0FB82166-6A7B-4C9E-99CA-976D8B04CB1A}" type="slidenum">
              <a:rPr kumimoji="1" lang="ja-JP" altLang="en-US" smtClean="0"/>
              <a:t>‹#›</a:t>
            </a:fld>
            <a:endParaRPr kumimoji="1" lang="ja-JP" altLang="en-US"/>
          </a:p>
        </p:txBody>
      </p:sp>
      <p:sp>
        <p:nvSpPr>
          <p:cNvPr id="21" name="Footer Placeholder 20"/>
          <p:cNvSpPr>
            <a:spLocks noGrp="1"/>
          </p:cNvSpPr>
          <p:nvPr>
            <p:ph type="ftr" sz="quarter" idx="12"/>
          </p:nvPr>
        </p:nvSpPr>
        <p:spPr/>
        <p:txBody>
          <a:bodyPr/>
          <a:lstStyle/>
          <a:p>
            <a:endParaRPr kumimoji="1" lang="ja-JP" altLang="en-US"/>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4" name="Content Placeholder 13"/>
          <p:cNvSpPr>
            <a:spLocks noGrp="1"/>
          </p:cNvSpPr>
          <p:nvPr>
            <p:ph sz="quarter" idx="13"/>
          </p:nvPr>
        </p:nvSpPr>
        <p:spPr>
          <a:xfrm>
            <a:off x="914400" y="381000"/>
            <a:ext cx="4800600" cy="5943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9" name="Date Placeholder 8"/>
          <p:cNvSpPr>
            <a:spLocks noGrp="1"/>
          </p:cNvSpPr>
          <p:nvPr>
            <p:ph type="dt" sz="half" idx="14"/>
          </p:nvPr>
        </p:nvSpPr>
        <p:spPr/>
        <p:txBody>
          <a:bodyPr/>
          <a:lstStyle/>
          <a:p>
            <a:fld id="{028F2D84-63BA-4B59-B697-6410C708102F}" type="datetimeFigureOut">
              <a:rPr lang="ja-JP" altLang="en-US" smtClean="0"/>
              <a:pPr/>
              <a:t>2013/2/20</a:t>
            </a:fld>
            <a:endParaRPr lang="ja-JP" altLang="en-US"/>
          </a:p>
        </p:txBody>
      </p:sp>
      <p:sp>
        <p:nvSpPr>
          <p:cNvPr id="10" name="Slide Number Placeholder 9"/>
          <p:cNvSpPr>
            <a:spLocks noGrp="1"/>
          </p:cNvSpPr>
          <p:nvPr>
            <p:ph type="sldNum" sz="quarter" idx="15"/>
          </p:nvPr>
        </p:nvSpPr>
        <p:spPr/>
        <p:txBody>
          <a:body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sp>
        <p:nvSpPr>
          <p:cNvPr id="13" name="Footer Placeholder 12"/>
          <p:cNvSpPr>
            <a:spLocks noGrp="1"/>
          </p:cNvSpPr>
          <p:nvPr>
            <p:ph type="ftr" sz="quarter" idx="16"/>
          </p:nvPr>
        </p:nvSpPr>
        <p:spPr/>
        <p:txBody>
          <a:bodyPr/>
          <a:lstStyle/>
          <a:p>
            <a:endParaRPr lang="ja-JP" altLang="en-US">
              <a:solidFill>
                <a:srgbClr val="4D5B6B">
                  <a:lumMod val="60000"/>
                  <a:lumOff val="40000"/>
                </a:srgbClr>
              </a:solidFill>
            </a:endParaRPr>
          </a:p>
        </p:txBody>
      </p:sp>
    </p:spTree>
    <p:extLst>
      <p:ext uri="{BB962C8B-B14F-4D97-AF65-F5344CB8AC3E}">
        <p14:creationId xmlns:p14="http://schemas.microsoft.com/office/powerpoint/2010/main" val="4032706509"/>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28F2D84-63BA-4B59-B697-6410C708102F}" type="datetimeFigureOut">
              <a:rPr lang="ja-JP" altLang="en-US" smtClean="0"/>
              <a:pPr/>
              <a:t>2013/2/20</a:t>
            </a:fld>
            <a:endParaRPr lang="ja-JP" altLang="en-US"/>
          </a:p>
        </p:txBody>
      </p:sp>
      <p:sp>
        <p:nvSpPr>
          <p:cNvPr id="6" name="Footer Placeholder 5"/>
          <p:cNvSpPr>
            <a:spLocks noGrp="1"/>
          </p:cNvSpPr>
          <p:nvPr>
            <p:ph type="ftr" sz="quarter" idx="11"/>
          </p:nvPr>
        </p:nvSpPr>
        <p:spPr/>
        <p:txBody>
          <a:bodyPr/>
          <a:lstStyle/>
          <a:p>
            <a:endParaRPr lang="ja-JP" altLang="en-US">
              <a:solidFill>
                <a:srgbClr val="4D5B6B">
                  <a:lumMod val="60000"/>
                  <a:lumOff val="40000"/>
                </a:srgbClr>
              </a:solidFill>
            </a:endParaRPr>
          </a:p>
        </p:txBody>
      </p:sp>
      <p:sp>
        <p:nvSpPr>
          <p:cNvPr id="7" name="Slide Number Placeholder 6"/>
          <p:cNvSpPr>
            <a:spLocks noGrp="1"/>
          </p:cNvSpPr>
          <p:nvPr>
            <p:ph type="sldNum" sz="quarter" idx="12"/>
          </p:nvPr>
        </p:nvSpPr>
        <p:spPr/>
        <p:txBody>
          <a:body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spTree>
    <p:extLst>
      <p:ext uri="{BB962C8B-B14F-4D97-AF65-F5344CB8AC3E}">
        <p14:creationId xmlns:p14="http://schemas.microsoft.com/office/powerpoint/2010/main" val="1953776078"/>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028F2D84-63BA-4B59-B697-6410C708102F}" type="datetimeFigureOut">
              <a:rPr lang="ja-JP" altLang="en-US" smtClean="0"/>
              <a:pPr/>
              <a:t>2013/2/20</a:t>
            </a:fld>
            <a:endParaRPr lang="ja-JP" altLang="en-US"/>
          </a:p>
        </p:txBody>
      </p:sp>
      <p:sp>
        <p:nvSpPr>
          <p:cNvPr id="5" name="Footer Placeholder 4"/>
          <p:cNvSpPr>
            <a:spLocks noGrp="1"/>
          </p:cNvSpPr>
          <p:nvPr>
            <p:ph type="ftr" sz="quarter" idx="11"/>
          </p:nvPr>
        </p:nvSpPr>
        <p:spPr/>
        <p:txBody>
          <a:bodyPr/>
          <a:lstStyle/>
          <a:p>
            <a:endParaRPr lang="ja-JP" altLang="en-US">
              <a:solidFill>
                <a:srgbClr val="4D5B6B">
                  <a:lumMod val="60000"/>
                  <a:lumOff val="40000"/>
                </a:srgbClr>
              </a:solidFill>
            </a:endParaRPr>
          </a:p>
        </p:txBody>
      </p:sp>
      <p:sp>
        <p:nvSpPr>
          <p:cNvPr id="6" name="Slide Number Placeholder 5"/>
          <p:cNvSpPr>
            <a:spLocks noGrp="1"/>
          </p:cNvSpPr>
          <p:nvPr>
            <p:ph type="sldNum" sz="quarter" idx="12"/>
          </p:nvPr>
        </p:nvSpPr>
        <p:spPr/>
        <p:txBody>
          <a:body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spTree>
    <p:extLst>
      <p:ext uri="{BB962C8B-B14F-4D97-AF65-F5344CB8AC3E}">
        <p14:creationId xmlns:p14="http://schemas.microsoft.com/office/powerpoint/2010/main" val="2780803837"/>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028F2D84-63BA-4B59-B697-6410C708102F}" type="datetimeFigureOut">
              <a:rPr lang="ja-JP" altLang="en-US" smtClean="0"/>
              <a:pPr/>
              <a:t>2013/2/20</a:t>
            </a:fld>
            <a:endParaRPr lang="ja-JP" altLang="en-US"/>
          </a:p>
        </p:txBody>
      </p:sp>
      <p:sp>
        <p:nvSpPr>
          <p:cNvPr id="5" name="Footer Placeholder 4"/>
          <p:cNvSpPr>
            <a:spLocks noGrp="1"/>
          </p:cNvSpPr>
          <p:nvPr>
            <p:ph type="ftr" sz="quarter" idx="11"/>
          </p:nvPr>
        </p:nvSpPr>
        <p:spPr/>
        <p:txBody>
          <a:bodyPr/>
          <a:lstStyle/>
          <a:p>
            <a:endParaRPr lang="ja-JP" altLang="en-US">
              <a:solidFill>
                <a:srgbClr val="4D5B6B">
                  <a:lumMod val="60000"/>
                  <a:lumOff val="40000"/>
                </a:srgbClr>
              </a:solidFill>
            </a:endParaRPr>
          </a:p>
        </p:txBody>
      </p:sp>
      <p:sp>
        <p:nvSpPr>
          <p:cNvPr id="6" name="Slide Number Placeholder 5"/>
          <p:cNvSpPr>
            <a:spLocks noGrp="1"/>
          </p:cNvSpPr>
          <p:nvPr>
            <p:ph type="sldNum" sz="quarter" idx="12"/>
          </p:nvPr>
        </p:nvSpPr>
        <p:spPr/>
        <p:txBody>
          <a:body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spTree>
    <p:extLst>
      <p:ext uri="{BB962C8B-B14F-4D97-AF65-F5344CB8AC3E}">
        <p14:creationId xmlns:p14="http://schemas.microsoft.com/office/powerpoint/2010/main" val="91576238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5" name="Date Placeholder 4"/>
          <p:cNvSpPr>
            <a:spLocks noGrp="1"/>
          </p:cNvSpPr>
          <p:nvPr>
            <p:ph type="dt" sz="half" idx="10"/>
          </p:nvPr>
        </p:nvSpPr>
        <p:spPr/>
        <p:txBody>
          <a:bodyPr/>
          <a:lstStyle/>
          <a:p>
            <a:fld id="{028F2D84-63BA-4B59-B697-6410C708102F}" type="datetimeFigureOut">
              <a:rPr kumimoji="1" lang="ja-JP" altLang="en-US" smtClean="0"/>
              <a:t>2013/2/20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B82166-6A7B-4C9E-99CA-976D8B04CB1A}" type="slidenum">
              <a:rPr kumimoji="1" lang="ja-JP" altLang="en-US" smtClean="0"/>
              <a:t>‹#›</a:t>
            </a:fld>
            <a:endParaRPr kumimoji="1" lang="ja-JP" altLang="en-US"/>
          </a:p>
        </p:txBody>
      </p:sp>
      <p:sp>
        <p:nvSpPr>
          <p:cNvPr id="9" name="Content Placeholder 8"/>
          <p:cNvSpPr>
            <a:spLocks noGrp="1"/>
          </p:cNvSpPr>
          <p:nvPr>
            <p:ph sz="quarter" idx="13"/>
          </p:nvPr>
        </p:nvSpPr>
        <p:spPr>
          <a:xfrm>
            <a:off x="1216152" y="841248"/>
            <a:ext cx="3730752" cy="43891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7" name="Date Placeholder 6"/>
          <p:cNvSpPr>
            <a:spLocks noGrp="1"/>
          </p:cNvSpPr>
          <p:nvPr>
            <p:ph type="dt" sz="half" idx="10"/>
          </p:nvPr>
        </p:nvSpPr>
        <p:spPr/>
        <p:txBody>
          <a:bodyPr/>
          <a:lstStyle/>
          <a:p>
            <a:fld id="{028F2D84-63BA-4B59-B697-6410C708102F}" type="datetimeFigureOut">
              <a:rPr kumimoji="1" lang="ja-JP" altLang="en-US" smtClean="0"/>
              <a:t>2013/2/20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FB82166-6A7B-4C9E-99CA-976D8B04CB1A}" type="slidenum">
              <a:rPr kumimoji="1" lang="ja-JP" altLang="en-US" smtClean="0"/>
              <a:t>‹#›</a:t>
            </a:fld>
            <a:endParaRPr kumimoji="1" lang="ja-JP" altLang="en-US"/>
          </a:p>
        </p:txBody>
      </p:sp>
      <p:sp>
        <p:nvSpPr>
          <p:cNvPr id="11" name="Content Placeholder 10"/>
          <p:cNvSpPr>
            <a:spLocks noGrp="1"/>
          </p:cNvSpPr>
          <p:nvPr>
            <p:ph sz="quarter" idx="13"/>
          </p:nvPr>
        </p:nvSpPr>
        <p:spPr>
          <a:xfrm>
            <a:off x="1216152" y="1380744"/>
            <a:ext cx="3730752" cy="384048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28F2D84-63BA-4B59-B697-6410C708102F}" type="datetimeFigureOut">
              <a:rPr kumimoji="1" lang="ja-JP" altLang="en-US" smtClean="0"/>
              <a:t>2013/2/20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FB82166-6A7B-4C9E-99CA-976D8B04CB1A}"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28F2D84-63BA-4B59-B697-6410C708102F}" type="datetimeFigureOut">
              <a:rPr kumimoji="1" lang="ja-JP" altLang="en-US" smtClean="0"/>
              <a:t>2013/2/20</a:t>
            </a:fld>
            <a:endParaRPr kumimoji="1" lang="ja-JP" altLang="en-US"/>
          </a:p>
        </p:txBody>
      </p:sp>
      <p:sp>
        <p:nvSpPr>
          <p:cNvPr id="6" name="Slide Number Placeholder 5"/>
          <p:cNvSpPr>
            <a:spLocks noGrp="1"/>
          </p:cNvSpPr>
          <p:nvPr>
            <p:ph type="sldNum" sz="quarter" idx="11"/>
          </p:nvPr>
        </p:nvSpPr>
        <p:spPr/>
        <p:txBody>
          <a:bodyPr/>
          <a:lstStyle/>
          <a:p>
            <a:fld id="{0FB82166-6A7B-4C9E-99CA-976D8B04CB1A}" type="slidenum">
              <a:rPr kumimoji="1" lang="ja-JP" altLang="en-US" smtClean="0"/>
              <a:t>‹#›</a:t>
            </a:fld>
            <a:endParaRPr kumimoji="1" lang="ja-JP" altLang="en-US"/>
          </a:p>
        </p:txBody>
      </p:sp>
      <p:sp>
        <p:nvSpPr>
          <p:cNvPr id="7" name="Footer Placeholder 6"/>
          <p:cNvSpPr>
            <a:spLocks noGrp="1"/>
          </p:cNvSpPr>
          <p:nvPr>
            <p:ph type="ftr" sz="quarter" idx="12"/>
          </p:nvPr>
        </p:nvSpPr>
        <p:spPr/>
        <p:txBody>
          <a:bodyPr/>
          <a:lstStyle/>
          <a:p>
            <a:endParaRPr kumimoji="1" lang="ja-JP"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4" name="Content Placeholder 13"/>
          <p:cNvSpPr>
            <a:spLocks noGrp="1"/>
          </p:cNvSpPr>
          <p:nvPr>
            <p:ph sz="quarter" idx="13"/>
          </p:nvPr>
        </p:nvSpPr>
        <p:spPr>
          <a:xfrm>
            <a:off x="914400" y="381000"/>
            <a:ext cx="4800600" cy="5943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9" name="Date Placeholder 8"/>
          <p:cNvSpPr>
            <a:spLocks noGrp="1"/>
          </p:cNvSpPr>
          <p:nvPr>
            <p:ph type="dt" sz="half" idx="14"/>
          </p:nvPr>
        </p:nvSpPr>
        <p:spPr/>
        <p:txBody>
          <a:bodyPr/>
          <a:lstStyle/>
          <a:p>
            <a:fld id="{028F2D84-63BA-4B59-B697-6410C708102F}" type="datetimeFigureOut">
              <a:rPr kumimoji="1" lang="ja-JP" altLang="en-US" smtClean="0"/>
              <a:t>2013/2/20</a:t>
            </a:fld>
            <a:endParaRPr kumimoji="1" lang="ja-JP" altLang="en-US"/>
          </a:p>
        </p:txBody>
      </p:sp>
      <p:sp>
        <p:nvSpPr>
          <p:cNvPr id="10" name="Slide Number Placeholder 9"/>
          <p:cNvSpPr>
            <a:spLocks noGrp="1"/>
          </p:cNvSpPr>
          <p:nvPr>
            <p:ph type="sldNum" sz="quarter" idx="15"/>
          </p:nvPr>
        </p:nvSpPr>
        <p:spPr/>
        <p:txBody>
          <a:bodyPr/>
          <a:lstStyle/>
          <a:p>
            <a:fld id="{0FB82166-6A7B-4C9E-99CA-976D8B04CB1A}" type="slidenum">
              <a:rPr kumimoji="1" lang="ja-JP" altLang="en-US" smtClean="0"/>
              <a:t>‹#›</a:t>
            </a:fld>
            <a:endParaRPr kumimoji="1" lang="ja-JP" altLang="en-US"/>
          </a:p>
        </p:txBody>
      </p:sp>
      <p:sp>
        <p:nvSpPr>
          <p:cNvPr id="13" name="Footer Placeholder 12"/>
          <p:cNvSpPr>
            <a:spLocks noGrp="1"/>
          </p:cNvSpPr>
          <p:nvPr>
            <p:ph type="ftr" sz="quarter" idx="16"/>
          </p:nvPr>
        </p:nvSpPr>
        <p:spPr/>
        <p:txBody>
          <a:bodyPr/>
          <a:lstStyle/>
          <a:p>
            <a:endParaRPr kumimoji="1" lang="ja-JP"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28F2D84-63BA-4B59-B697-6410C708102F}" type="datetimeFigureOut">
              <a:rPr kumimoji="1" lang="ja-JP" altLang="en-US" smtClean="0"/>
              <a:t>2013/2/20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B82166-6A7B-4C9E-99CA-976D8B04CB1A}"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kumimoji="1" lang="ja-JP" altLang="en-US"/>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0FB82166-6A7B-4C9E-99CA-976D8B04CB1A}" type="slidenum">
              <a:rPr kumimoji="1" lang="ja-JP" altLang="en-US" smtClean="0"/>
              <a:t>‹#›</a:t>
            </a:fld>
            <a:endParaRPr kumimoji="1" lang="ja-JP" altLang="en-US"/>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028F2D84-63BA-4B59-B697-6410C708102F}" type="datetimeFigureOut">
              <a:rPr kumimoji="1" lang="ja-JP" altLang="en-US" smtClean="0"/>
              <a:t>2013/2/20</a:t>
            </a:fld>
            <a:endParaRPr kumimoji="1" lang="ja-JP" altLang="en-US"/>
          </a:p>
        </p:txBody>
      </p:sp>
    </p:spTree>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kumimoji="1"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kumimoji="1"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ja-JP" altLang="en-US">
              <a:solidFill>
                <a:srgbClr val="4D5B6B">
                  <a:lumMod val="60000"/>
                  <a:lumOff val="40000"/>
                </a:srgbClr>
              </a:solidFill>
            </a:endParaRPr>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4D5B6B"/>
              </a:solidFill>
            </a:endParaRPr>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028F2D84-63BA-4B59-B697-6410C708102F}" type="datetimeFigureOut">
              <a:rPr lang="ja-JP" altLang="en-US" smtClean="0"/>
              <a:pPr/>
              <a:t>2013/2/20</a:t>
            </a:fld>
            <a:endParaRPr lang="ja-JP" altLang="en-US"/>
          </a:p>
        </p:txBody>
      </p:sp>
    </p:spTree>
    <p:extLst>
      <p:ext uri="{BB962C8B-B14F-4D97-AF65-F5344CB8AC3E}">
        <p14:creationId xmlns:p14="http://schemas.microsoft.com/office/powerpoint/2010/main" val="2990294181"/>
      </p:ext>
    </p:extLst>
  </p:cSld>
  <p:clrMap bg1="lt1" tx1="dk1" bg2="lt2" tx2="dk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kumimoji="1"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kumimoji="1"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ja-JP" altLang="en-US">
              <a:solidFill>
                <a:srgbClr val="4D5B6B">
                  <a:lumMod val="60000"/>
                  <a:lumOff val="40000"/>
                </a:srgbClr>
              </a:solidFill>
            </a:endParaRPr>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4D5B6B"/>
              </a:solidFill>
            </a:endParaRPr>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028F2D84-63BA-4B59-B697-6410C708102F}" type="datetimeFigureOut">
              <a:rPr lang="ja-JP" altLang="en-US" smtClean="0"/>
              <a:pPr/>
              <a:t>2013/2/20</a:t>
            </a:fld>
            <a:endParaRPr lang="ja-JP" altLang="en-US"/>
          </a:p>
        </p:txBody>
      </p:sp>
    </p:spTree>
    <p:extLst>
      <p:ext uri="{BB962C8B-B14F-4D97-AF65-F5344CB8AC3E}">
        <p14:creationId xmlns:p14="http://schemas.microsoft.com/office/powerpoint/2010/main" val="2706907818"/>
      </p:ext>
    </p:extLst>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kumimoji="1"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kumimoji="1"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32.png"/><Relationship Id="rId5" Type="http://schemas.openxmlformats.org/officeDocument/2006/relationships/image" Target="../media/image21.png"/><Relationship Id="rId4" Type="http://schemas.openxmlformats.org/officeDocument/2006/relationships/image" Target="../media/image2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7"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2.xml"/><Relationship Id="rId6" Type="http://schemas.openxmlformats.org/officeDocument/2006/relationships/image" Target="../media/image62.png"/><Relationship Id="rId5" Type="http://schemas.openxmlformats.org/officeDocument/2006/relationships/image" Target="../media/image6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2.xml"/><Relationship Id="rId6" Type="http://schemas.openxmlformats.org/officeDocument/2006/relationships/image" Target="../media/image44.png"/><Relationship Id="rId5" Type="http://schemas.openxmlformats.org/officeDocument/2006/relationships/image" Target="../media/image43.png"/><Relationship Id="rId4" Type="http://schemas.openxmlformats.org/officeDocument/2006/relationships/image" Target="../media/image410.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50.png"/><Relationship Id="rId13" Type="http://schemas.openxmlformats.org/officeDocument/2006/relationships/image" Target="../media/image53.png"/><Relationship Id="rId3" Type="http://schemas.openxmlformats.org/officeDocument/2006/relationships/image" Target="../media/image470.png"/><Relationship Id="rId7" Type="http://schemas.openxmlformats.org/officeDocument/2006/relationships/image" Target="../media/image490.png"/><Relationship Id="rId12" Type="http://schemas.openxmlformats.org/officeDocument/2006/relationships/image" Target="../media/image54.png"/><Relationship Id="rId2" Type="http://schemas.openxmlformats.org/officeDocument/2006/relationships/image" Target="../media/image460.png"/><Relationship Id="rId1" Type="http://schemas.openxmlformats.org/officeDocument/2006/relationships/slideLayout" Target="../slideLayouts/slideLayout2.xml"/><Relationship Id="rId6" Type="http://schemas.openxmlformats.org/officeDocument/2006/relationships/image" Target="../media/image480.png"/><Relationship Id="rId11" Type="http://schemas.openxmlformats.org/officeDocument/2006/relationships/image" Target="../media/image51.png"/><Relationship Id="rId5" Type="http://schemas.openxmlformats.org/officeDocument/2006/relationships/image" Target="../media/image491.png"/><Relationship Id="rId15" Type="http://schemas.openxmlformats.org/officeDocument/2006/relationships/image" Target="../media/image47.png"/><Relationship Id="rId10" Type="http://schemas.openxmlformats.org/officeDocument/2006/relationships/image" Target="../media/image52.png"/><Relationship Id="rId4" Type="http://schemas.openxmlformats.org/officeDocument/2006/relationships/image" Target="../media/image481.png"/><Relationship Id="rId14" Type="http://schemas.openxmlformats.org/officeDocument/2006/relationships/image" Target="../media/image55.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8" Type="http://schemas.openxmlformats.org/officeDocument/2006/relationships/image" Target="../media/image37.png"/><Relationship Id="rId3" Type="http://schemas.openxmlformats.org/officeDocument/2006/relationships/image" Target="../media/image201.png"/><Relationship Id="rId7" Type="http://schemas.openxmlformats.org/officeDocument/2006/relationships/image" Target="../media/image211.png"/><Relationship Id="rId2" Type="http://schemas.openxmlformats.org/officeDocument/2006/relationships/image" Target="../media/image31.png"/><Relationship Id="rId1" Type="http://schemas.openxmlformats.org/officeDocument/2006/relationships/slideLayout" Target="../slideLayouts/slideLayout2.xml"/><Relationship Id="rId6" Type="http://schemas.openxmlformats.org/officeDocument/2006/relationships/image" Target="../media/image35.png"/><Relationship Id="rId5" Type="http://schemas.openxmlformats.org/officeDocument/2006/relationships/image" Target="../media/image34.png"/><Relationship Id="rId9" Type="http://schemas.openxmlformats.org/officeDocument/2006/relationships/image" Target="../media/image3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440.png"/><Relationship Id="rId1" Type="http://schemas.openxmlformats.org/officeDocument/2006/relationships/slideLayout" Target="../slideLayouts/slideLayout2.xml"/><Relationship Id="rId5" Type="http://schemas.openxmlformats.org/officeDocument/2006/relationships/image" Target="../media/image46.png"/><Relationship Id="rId4" Type="http://schemas.openxmlformats.org/officeDocument/2006/relationships/image" Target="../media/image45.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13" Type="http://schemas.openxmlformats.org/officeDocument/2006/relationships/image" Target="../media/image10.png"/><Relationship Id="rId12" Type="http://schemas.openxmlformats.org/officeDocument/2006/relationships/image" Target="../media/image65.png"/><Relationship Id="rId7" Type="http://schemas.openxmlformats.org/officeDocument/2006/relationships/image" Target="../media/image15.png"/><Relationship Id="rId1" Type="http://schemas.openxmlformats.org/officeDocument/2006/relationships/slideLayout" Target="../slideLayouts/slideLayout2.xml"/><Relationship Id="rId11" Type="http://schemas.openxmlformats.org/officeDocument/2006/relationships/image" Target="../media/image64.png"/><Relationship Id="rId6" Type="http://schemas.openxmlformats.org/officeDocument/2006/relationships/image" Target="../media/image14.png"/><Relationship Id="rId5" Type="http://schemas.openxmlformats.org/officeDocument/2006/relationships/image" Target="../media/image13.png"/><Relationship Id="rId15" Type="http://schemas.openxmlformats.org/officeDocument/2006/relationships/image" Target="../media/image67.png"/><Relationship Id="rId4" Type="http://schemas.openxmlformats.org/officeDocument/2006/relationships/image" Target="../media/image12.png"/><Relationship Id="rId14" Type="http://schemas.openxmlformats.org/officeDocument/2006/relationships/image" Target="../media/image66.png"/></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37.png"/><Relationship Id="rId3" Type="http://schemas.openxmlformats.org/officeDocument/2006/relationships/image" Target="../media/image16.png"/><Relationship Id="rId7" Type="http://schemas.openxmlformats.org/officeDocument/2006/relationships/image" Target="../media/image36.png"/><Relationship Id="rId2" Type="http://schemas.openxmlformats.org/officeDocument/2006/relationships/image" Target="../media/image31.png"/><Relationship Id="rId1" Type="http://schemas.openxmlformats.org/officeDocument/2006/relationships/slideLayout" Target="../slideLayouts/slideLayout24.xml"/><Relationship Id="rId6" Type="http://schemas.openxmlformats.org/officeDocument/2006/relationships/image" Target="../media/image35.png"/><Relationship Id="rId5" Type="http://schemas.openxmlformats.org/officeDocument/2006/relationships/image" Target="../media/image34.png"/><Relationship Id="rId4" Type="http://schemas.openxmlformats.org/officeDocument/2006/relationships/image" Target="../media/image33.png"/><Relationship Id="rId9" Type="http://schemas.openxmlformats.org/officeDocument/2006/relationships/image" Target="../media/image38.png"/></Relationships>
</file>

<file path=ppt/slides/_rels/slide9.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10.png"/><Relationship Id="rId7" Type="http://schemas.openxmlformats.org/officeDocument/2006/relationships/image" Target="../media/image25.png"/><Relationship Id="rId12" Type="http://schemas.openxmlformats.org/officeDocument/2006/relationships/image" Target="../media/image30.png"/><Relationship Id="rId2" Type="http://schemas.openxmlformats.org/officeDocument/2006/relationships/image" Target="../media/image200.png"/><Relationship Id="rId1" Type="http://schemas.openxmlformats.org/officeDocument/2006/relationships/slideLayout" Target="../slideLayouts/slideLayout2.xml"/><Relationship Id="rId6" Type="http://schemas.openxmlformats.org/officeDocument/2006/relationships/image" Target="../media/image24.png"/><Relationship Id="rId11" Type="http://schemas.openxmlformats.org/officeDocument/2006/relationships/image" Target="../media/image29.png"/><Relationship Id="rId5" Type="http://schemas.openxmlformats.org/officeDocument/2006/relationships/image" Target="../media/image23.png"/><Relationship Id="rId10" Type="http://schemas.openxmlformats.org/officeDocument/2006/relationships/image" Target="../media/image28.png"/><Relationship Id="rId4" Type="http://schemas.openxmlformats.org/officeDocument/2006/relationships/image" Target="../media/image22.png"/><Relationship Id="rId9" Type="http://schemas.openxmlformats.org/officeDocument/2006/relationships/image" Target="../media/image2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5576" y="1196752"/>
            <a:ext cx="8388424" cy="1472184"/>
          </a:xfrm>
          <a:noFill/>
        </p:spPr>
        <p:txBody>
          <a:bodyPr/>
          <a:lstStyle/>
          <a:p>
            <a:pPr algn="ctr"/>
            <a:r>
              <a:rPr lang="ja-JP" altLang="en-US" sz="4000" dirty="0">
                <a:ln w="12700" cmpd="sng">
                  <a:noFill/>
                </a:ln>
                <a:solidFill>
                  <a:schemeClr val="bg2">
                    <a:lumMod val="10000"/>
                  </a:schemeClr>
                </a:solidFill>
                <a:effectLst>
                  <a:outerShdw blurRad="38100" dist="38100" dir="2700000" algn="tl">
                    <a:srgbClr val="000000">
                      <a:alpha val="43137"/>
                    </a:srgbClr>
                  </a:outerShdw>
                </a:effectLst>
                <a:latin typeface="+mj-ea"/>
              </a:rPr>
              <a:t>強化学習に</a:t>
            </a:r>
            <a:r>
              <a:rPr lang="ja-JP" altLang="en-US" sz="4000" dirty="0" smtClean="0">
                <a:ln w="12700" cmpd="sng">
                  <a:noFill/>
                </a:ln>
                <a:solidFill>
                  <a:schemeClr val="bg2">
                    <a:lumMod val="10000"/>
                  </a:schemeClr>
                </a:solidFill>
                <a:effectLst>
                  <a:outerShdw blurRad="38100" dist="38100" dir="2700000" algn="tl">
                    <a:srgbClr val="000000">
                      <a:alpha val="43137"/>
                    </a:srgbClr>
                  </a:outerShdw>
                </a:effectLst>
                <a:latin typeface="+mj-ea"/>
              </a:rPr>
              <a:t>おける不完全知覚の解決</a:t>
            </a:r>
            <a:r>
              <a:rPr lang="en-US" altLang="ja-JP" sz="4000" dirty="0" smtClean="0">
                <a:ln w="12700" cmpd="sng">
                  <a:noFill/>
                </a:ln>
                <a:solidFill>
                  <a:schemeClr val="bg2">
                    <a:lumMod val="10000"/>
                  </a:schemeClr>
                </a:solidFill>
                <a:effectLst>
                  <a:outerShdw blurRad="38100" dist="38100" dir="2700000" algn="tl">
                    <a:srgbClr val="000000">
                      <a:alpha val="43137"/>
                    </a:srgbClr>
                  </a:outerShdw>
                </a:effectLst>
                <a:latin typeface="+mj-ea"/>
              </a:rPr>
              <a:t/>
            </a:r>
            <a:br>
              <a:rPr lang="en-US" altLang="ja-JP" sz="4000" dirty="0" smtClean="0">
                <a:ln w="12700" cmpd="sng">
                  <a:noFill/>
                </a:ln>
                <a:solidFill>
                  <a:schemeClr val="bg2">
                    <a:lumMod val="10000"/>
                  </a:schemeClr>
                </a:solidFill>
                <a:effectLst>
                  <a:outerShdw blurRad="38100" dist="38100" dir="2700000" algn="tl">
                    <a:srgbClr val="000000">
                      <a:alpha val="43137"/>
                    </a:srgbClr>
                  </a:outerShdw>
                </a:effectLst>
                <a:latin typeface="+mj-ea"/>
              </a:rPr>
            </a:br>
            <a:r>
              <a:rPr lang="en-US" altLang="ja-JP" sz="4000" dirty="0" smtClean="0">
                <a:ln w="12700" cmpd="sng">
                  <a:noFill/>
                </a:ln>
                <a:solidFill>
                  <a:schemeClr val="bg2">
                    <a:lumMod val="10000"/>
                  </a:schemeClr>
                </a:solidFill>
                <a:effectLst>
                  <a:outerShdw blurRad="38100" dist="38100" dir="2700000" algn="tl">
                    <a:srgbClr val="000000">
                      <a:alpha val="43137"/>
                    </a:srgbClr>
                  </a:outerShdw>
                </a:effectLst>
                <a:latin typeface="+mj-ea"/>
              </a:rPr>
              <a:t>-</a:t>
            </a:r>
            <a:r>
              <a:rPr lang="ja-JP" altLang="en-US" sz="4000" dirty="0">
                <a:ln w="12700" cmpd="sng">
                  <a:noFill/>
                </a:ln>
                <a:solidFill>
                  <a:schemeClr val="bg2">
                    <a:lumMod val="10000"/>
                  </a:schemeClr>
                </a:solidFill>
                <a:effectLst>
                  <a:outerShdw blurRad="38100" dist="38100" dir="2700000" algn="tl">
                    <a:srgbClr val="000000">
                      <a:alpha val="43137"/>
                    </a:srgbClr>
                  </a:outerShdw>
                </a:effectLst>
                <a:latin typeface="+mj-ea"/>
              </a:rPr>
              <a:t>経験</a:t>
            </a:r>
            <a:r>
              <a:rPr lang="ja-JP" altLang="en-US" sz="4000" dirty="0" smtClean="0">
                <a:ln w="12700" cmpd="sng">
                  <a:noFill/>
                </a:ln>
                <a:solidFill>
                  <a:schemeClr val="bg2">
                    <a:lumMod val="10000"/>
                  </a:schemeClr>
                </a:solidFill>
                <a:effectLst>
                  <a:outerShdw blurRad="38100" dist="38100" dir="2700000" algn="tl">
                    <a:srgbClr val="000000">
                      <a:alpha val="43137"/>
                    </a:srgbClr>
                  </a:outerShdw>
                </a:effectLst>
                <a:latin typeface="+mj-ea"/>
              </a:rPr>
              <a:t>情報に基づく状態認識</a:t>
            </a:r>
            <a:r>
              <a:rPr lang="en-US" altLang="ja-JP" sz="4000" dirty="0" smtClean="0">
                <a:ln w="12700" cmpd="sng">
                  <a:noFill/>
                </a:ln>
                <a:solidFill>
                  <a:schemeClr val="bg2">
                    <a:lumMod val="10000"/>
                  </a:schemeClr>
                </a:solidFill>
                <a:effectLst>
                  <a:outerShdw blurRad="38100" dist="38100" dir="2700000" algn="tl">
                    <a:srgbClr val="000000">
                      <a:alpha val="43137"/>
                    </a:srgbClr>
                  </a:outerShdw>
                </a:effectLst>
                <a:latin typeface="+mj-ea"/>
              </a:rPr>
              <a:t>-</a:t>
            </a:r>
            <a:endParaRPr kumimoji="1" lang="ja-JP" altLang="en-US" sz="4000" dirty="0">
              <a:ln w="12700" cmpd="sng">
                <a:noFill/>
              </a:ln>
              <a:solidFill>
                <a:schemeClr val="bg2">
                  <a:lumMod val="10000"/>
                </a:schemeClr>
              </a:solidFill>
              <a:effectLst>
                <a:outerShdw blurRad="38100" dist="38100" dir="2700000" algn="tl">
                  <a:srgbClr val="000000">
                    <a:alpha val="43137"/>
                  </a:srgbClr>
                </a:outerShdw>
              </a:effectLst>
              <a:latin typeface="+mj-ea"/>
            </a:endParaRPr>
          </a:p>
        </p:txBody>
      </p:sp>
      <p:sp>
        <p:nvSpPr>
          <p:cNvPr id="3" name="サブタイトル 2"/>
          <p:cNvSpPr>
            <a:spLocks noGrp="1"/>
          </p:cNvSpPr>
          <p:nvPr>
            <p:ph type="subTitle" idx="1"/>
          </p:nvPr>
        </p:nvSpPr>
        <p:spPr>
          <a:xfrm>
            <a:off x="1403648" y="3356992"/>
            <a:ext cx="7406640" cy="1752600"/>
          </a:xfrm>
        </p:spPr>
        <p:txBody>
          <a:bodyPr/>
          <a:lstStyle/>
          <a:p>
            <a:r>
              <a:rPr kumimoji="1" lang="ja-JP" altLang="en-US" dirty="0" smtClean="0">
                <a:solidFill>
                  <a:schemeClr val="bg2">
                    <a:lumMod val="10000"/>
                  </a:schemeClr>
                </a:solidFill>
                <a:latin typeface="+mj-ea"/>
                <a:ea typeface="+mj-ea"/>
              </a:rPr>
              <a:t>室蘭工業大学</a:t>
            </a:r>
            <a:endParaRPr kumimoji="1" lang="en-US" altLang="ja-JP" dirty="0" smtClean="0">
              <a:solidFill>
                <a:schemeClr val="bg2">
                  <a:lumMod val="10000"/>
                </a:schemeClr>
              </a:solidFill>
              <a:latin typeface="+mj-ea"/>
              <a:ea typeface="+mj-ea"/>
            </a:endParaRPr>
          </a:p>
          <a:p>
            <a:r>
              <a:rPr lang="ja-JP" altLang="en-US" dirty="0">
                <a:solidFill>
                  <a:schemeClr val="bg2">
                    <a:lumMod val="10000"/>
                  </a:schemeClr>
                </a:solidFill>
                <a:latin typeface="+mj-ea"/>
                <a:ea typeface="+mj-ea"/>
              </a:rPr>
              <a:t>認知ロボティクス</a:t>
            </a:r>
            <a:r>
              <a:rPr lang="ja-JP" altLang="en-US" dirty="0" smtClean="0">
                <a:solidFill>
                  <a:schemeClr val="bg2">
                    <a:lumMod val="10000"/>
                  </a:schemeClr>
                </a:solidFill>
                <a:latin typeface="+mj-ea"/>
                <a:ea typeface="+mj-ea"/>
              </a:rPr>
              <a:t>研究室</a:t>
            </a:r>
            <a:endParaRPr lang="en-US" altLang="ja-JP" dirty="0" smtClean="0">
              <a:solidFill>
                <a:schemeClr val="bg2">
                  <a:lumMod val="10000"/>
                </a:schemeClr>
              </a:solidFill>
              <a:latin typeface="+mj-ea"/>
              <a:ea typeface="+mj-ea"/>
            </a:endParaRPr>
          </a:p>
          <a:p>
            <a:r>
              <a:rPr kumimoji="1" lang="ja-JP" altLang="en-US" dirty="0">
                <a:solidFill>
                  <a:schemeClr val="bg2">
                    <a:lumMod val="10000"/>
                  </a:schemeClr>
                </a:solidFill>
                <a:latin typeface="+mj-ea"/>
                <a:ea typeface="+mj-ea"/>
              </a:rPr>
              <a:t>情報工</a:t>
            </a:r>
            <a:r>
              <a:rPr kumimoji="1" lang="ja-JP" altLang="en-US" dirty="0" smtClean="0">
                <a:solidFill>
                  <a:schemeClr val="bg2">
                    <a:lumMod val="10000"/>
                  </a:schemeClr>
                </a:solidFill>
                <a:latin typeface="+mj-ea"/>
                <a:ea typeface="+mj-ea"/>
              </a:rPr>
              <a:t>学科　</a:t>
            </a:r>
            <a:r>
              <a:rPr kumimoji="1" lang="en-US" altLang="ja-JP" dirty="0" smtClean="0">
                <a:solidFill>
                  <a:schemeClr val="bg2">
                    <a:lumMod val="10000"/>
                  </a:schemeClr>
                </a:solidFill>
                <a:latin typeface="+mj-ea"/>
                <a:ea typeface="+mj-ea"/>
              </a:rPr>
              <a:t>4</a:t>
            </a:r>
            <a:r>
              <a:rPr kumimoji="1" lang="ja-JP" altLang="en-US" dirty="0" smtClean="0">
                <a:solidFill>
                  <a:schemeClr val="bg2">
                    <a:lumMod val="10000"/>
                  </a:schemeClr>
                </a:solidFill>
                <a:latin typeface="+mj-ea"/>
                <a:ea typeface="+mj-ea"/>
              </a:rPr>
              <a:t>年　平間経太</a:t>
            </a:r>
            <a:endParaRPr kumimoji="1" lang="ja-JP" altLang="en-US" dirty="0">
              <a:solidFill>
                <a:schemeClr val="bg2">
                  <a:lumMod val="10000"/>
                </a:schemeClr>
              </a:solidFill>
              <a:latin typeface="+mj-ea"/>
              <a:ea typeface="+mj-ea"/>
            </a:endParaRPr>
          </a:p>
        </p:txBody>
      </p:sp>
      <p:cxnSp>
        <p:nvCxnSpPr>
          <p:cNvPr id="5" name="直線コネクタ 4"/>
          <p:cNvCxnSpPr/>
          <p:nvPr/>
        </p:nvCxnSpPr>
        <p:spPr>
          <a:xfrm>
            <a:off x="1331640" y="2924944"/>
            <a:ext cx="7344816" cy="0"/>
          </a:xfrm>
          <a:prstGeom prst="line">
            <a:avLst/>
          </a:prstGeom>
          <a:ln w="1905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0196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0000" y="720000"/>
            <a:ext cx="8280000" cy="720000"/>
          </a:xfrm>
        </p:spPr>
        <p:txBody>
          <a:bodyPr/>
          <a:lstStyle/>
          <a:p>
            <a:r>
              <a:rPr kumimoji="1" lang="ja-JP" altLang="en-US" sz="4000" dirty="0" smtClean="0">
                <a:ln w="12700">
                  <a:noFill/>
                </a:ln>
                <a:solidFill>
                  <a:schemeClr val="bg2">
                    <a:lumMod val="10000"/>
                  </a:schemeClr>
                </a:solidFill>
                <a:effectLst>
                  <a:outerShdw blurRad="38100" dist="38100" dir="2700000" algn="tl">
                    <a:srgbClr val="000000">
                      <a:alpha val="43137"/>
                    </a:srgbClr>
                  </a:outerShdw>
                </a:effectLst>
              </a:rPr>
              <a:t>アプローチ：分割する観測の判別</a:t>
            </a:r>
            <a:endParaRPr kumimoji="1" lang="ja-JP" altLang="en-US" sz="4000" dirty="0">
              <a:ln w="12700">
                <a:noFill/>
              </a:ln>
              <a:solidFill>
                <a:schemeClr val="bg2">
                  <a:lumMod val="10000"/>
                </a:schemeClr>
              </a:solidFill>
              <a:effectLst>
                <a:outerShdw blurRad="38100" dist="38100" dir="2700000" algn="tl">
                  <a:srgbClr val="000000">
                    <a:alpha val="43137"/>
                  </a:srgbClr>
                </a:outerShdw>
              </a:effectLst>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900000" y="1700808"/>
            <a:ext cx="7560000" cy="1569660"/>
          </a:xfrm>
          <a:prstGeom prst="rect">
            <a:avLst/>
          </a:prstGeom>
          <a:noFill/>
        </p:spPr>
        <p:txBody>
          <a:bodyPr wrap="square" rtlCol="0">
            <a:spAutoFit/>
          </a:bodyPr>
          <a:lstStyle/>
          <a:p>
            <a:r>
              <a:rPr kumimoji="1" lang="ja-JP" altLang="en-US" sz="2400" b="1" dirty="0" smtClean="0">
                <a:solidFill>
                  <a:srgbClr val="FF0000"/>
                </a:solidFill>
                <a:latin typeface="+mj-ea"/>
                <a:ea typeface="+mj-ea"/>
              </a:rPr>
              <a:t>□</a:t>
            </a:r>
            <a:r>
              <a:rPr kumimoji="1" lang="ja-JP" altLang="en-US" sz="2400" dirty="0" smtClean="0">
                <a:solidFill>
                  <a:schemeClr val="bg2">
                    <a:lumMod val="10000"/>
                  </a:schemeClr>
                </a:solidFill>
                <a:latin typeface="+mj-ea"/>
                <a:ea typeface="+mj-ea"/>
              </a:rPr>
              <a:t>適切な行動が複数ある観測では</a:t>
            </a:r>
            <a:r>
              <a:rPr kumimoji="1" lang="ja-JP" altLang="en-US" sz="2400" dirty="0" smtClean="0">
                <a:solidFill>
                  <a:srgbClr val="FF0000"/>
                </a:solidFill>
                <a:latin typeface="+mj-ea"/>
                <a:ea typeface="+mj-ea"/>
              </a:rPr>
              <a:t>選択する</a:t>
            </a:r>
            <a:r>
              <a:rPr lang="ja-JP" altLang="en-US" sz="2400" dirty="0" smtClean="0">
                <a:solidFill>
                  <a:srgbClr val="FF0000"/>
                </a:solidFill>
                <a:latin typeface="+mj-ea"/>
                <a:ea typeface="+mj-ea"/>
              </a:rPr>
              <a:t>行動</a:t>
            </a:r>
            <a:r>
              <a:rPr lang="ja-JP" altLang="en-US" sz="2400" dirty="0" smtClean="0">
                <a:solidFill>
                  <a:schemeClr val="bg2">
                    <a:lumMod val="10000"/>
                  </a:schemeClr>
                </a:solidFill>
                <a:latin typeface="+mj-ea"/>
                <a:ea typeface="+mj-ea"/>
              </a:rPr>
              <a:t>が</a:t>
            </a:r>
            <a:endParaRPr lang="en-US" altLang="ja-JP" sz="2400" dirty="0" smtClean="0">
              <a:solidFill>
                <a:schemeClr val="bg2">
                  <a:lumMod val="10000"/>
                </a:schemeClr>
              </a:solidFill>
              <a:latin typeface="+mj-ea"/>
              <a:ea typeface="+mj-ea"/>
            </a:endParaRPr>
          </a:p>
          <a:p>
            <a:r>
              <a:rPr lang="ja-JP" altLang="en-US" sz="2400" dirty="0" smtClean="0">
                <a:solidFill>
                  <a:schemeClr val="bg2">
                    <a:lumMod val="10000"/>
                  </a:schemeClr>
                </a:solidFill>
                <a:latin typeface="+mj-ea"/>
                <a:ea typeface="+mj-ea"/>
              </a:rPr>
              <a:t>　 </a:t>
            </a:r>
            <a:r>
              <a:rPr lang="ja-JP" altLang="en-US" sz="2400" dirty="0" smtClean="0">
                <a:solidFill>
                  <a:srgbClr val="FF0000"/>
                </a:solidFill>
                <a:latin typeface="+mj-ea"/>
                <a:ea typeface="+mj-ea"/>
              </a:rPr>
              <a:t>一つに確定しない</a:t>
            </a:r>
            <a:endParaRPr lang="en-US" altLang="ja-JP" sz="2400" dirty="0" smtClean="0">
              <a:solidFill>
                <a:srgbClr val="FF0000"/>
              </a:solidFill>
              <a:latin typeface="+mj-ea"/>
              <a:ea typeface="+mj-ea"/>
            </a:endParaRPr>
          </a:p>
          <a:p>
            <a:r>
              <a:rPr lang="ja-JP" altLang="en-US" sz="2400" b="1" dirty="0" smtClean="0">
                <a:solidFill>
                  <a:srgbClr val="FF0000"/>
                </a:solidFill>
                <a:latin typeface="ＭＳ Ｐゴシック"/>
                <a:ea typeface="ＭＳ Ｐゴシック"/>
              </a:rPr>
              <a:t>□</a:t>
            </a:r>
            <a:r>
              <a:rPr lang="ja-JP" altLang="en-US" sz="2400" dirty="0" smtClean="0">
                <a:solidFill>
                  <a:schemeClr val="bg2">
                    <a:lumMod val="10000"/>
                  </a:schemeClr>
                </a:solidFill>
                <a:latin typeface="ＭＳ Ｐゴシック"/>
                <a:ea typeface="ＭＳ Ｐゴシック"/>
              </a:rPr>
              <a:t>異なる複数の状態を混同しているため，同じ行動を</a:t>
            </a:r>
            <a:endParaRPr lang="en-US" altLang="ja-JP" sz="2400" dirty="0" smtClean="0">
              <a:solidFill>
                <a:schemeClr val="bg2">
                  <a:lumMod val="10000"/>
                </a:schemeClr>
              </a:solidFill>
              <a:latin typeface="ＭＳ Ｐゴシック"/>
              <a:ea typeface="ＭＳ Ｐゴシック"/>
            </a:endParaRPr>
          </a:p>
          <a:p>
            <a:r>
              <a:rPr lang="ja-JP" altLang="en-US" sz="2400" dirty="0" smtClean="0">
                <a:solidFill>
                  <a:schemeClr val="bg2">
                    <a:lumMod val="10000"/>
                  </a:schemeClr>
                </a:solidFill>
                <a:latin typeface="ＭＳ Ｐゴシック"/>
                <a:ea typeface="ＭＳ Ｐゴシック"/>
              </a:rPr>
              <a:t>　 選択しても，</a:t>
            </a:r>
            <a:r>
              <a:rPr lang="ja-JP" altLang="en-US" sz="2400" dirty="0" smtClean="0">
                <a:solidFill>
                  <a:srgbClr val="FF0000"/>
                </a:solidFill>
                <a:latin typeface="ＭＳ Ｐゴシック"/>
                <a:ea typeface="ＭＳ Ｐゴシック"/>
              </a:rPr>
              <a:t>遷移する状態</a:t>
            </a:r>
            <a:r>
              <a:rPr lang="ja-JP" altLang="en-US" sz="2400" dirty="0" smtClean="0">
                <a:solidFill>
                  <a:schemeClr val="bg2">
                    <a:lumMod val="10000"/>
                  </a:schemeClr>
                </a:solidFill>
                <a:latin typeface="ＭＳ Ｐゴシック"/>
                <a:ea typeface="ＭＳ Ｐゴシック"/>
              </a:rPr>
              <a:t>が</a:t>
            </a:r>
            <a:r>
              <a:rPr lang="ja-JP" altLang="en-US" sz="2400" dirty="0" smtClean="0">
                <a:solidFill>
                  <a:srgbClr val="FF0000"/>
                </a:solidFill>
                <a:latin typeface="ＭＳ Ｐゴシック"/>
                <a:ea typeface="ＭＳ Ｐゴシック"/>
              </a:rPr>
              <a:t>一つに確定しない</a:t>
            </a:r>
            <a:endParaRPr lang="en-US" altLang="ja-JP" sz="2400" dirty="0" smtClean="0">
              <a:solidFill>
                <a:srgbClr val="FF0000"/>
              </a:solidFill>
              <a:latin typeface="+mj-ea"/>
              <a:ea typeface="+mj-ea"/>
            </a:endParaRPr>
          </a:p>
        </p:txBody>
      </p:sp>
      <p:sp>
        <p:nvSpPr>
          <p:cNvPr id="18" name="テキスト ボックス 17"/>
          <p:cNvSpPr txBox="1"/>
          <p:nvPr/>
        </p:nvSpPr>
        <p:spPr>
          <a:xfrm>
            <a:off x="1224000" y="5220000"/>
            <a:ext cx="6654386" cy="830997"/>
          </a:xfrm>
          <a:prstGeom prst="rect">
            <a:avLst/>
          </a:prstGeom>
          <a:noFill/>
          <a:ln w="19050">
            <a:solidFill>
              <a:schemeClr val="bg2">
                <a:lumMod val="10000"/>
              </a:schemeClr>
            </a:solidFill>
          </a:ln>
        </p:spPr>
        <p:txBody>
          <a:bodyPr wrap="none" rtlCol="0">
            <a:spAutoFit/>
          </a:bodyPr>
          <a:lstStyle/>
          <a:p>
            <a:r>
              <a:rPr lang="ja-JP" altLang="en-US" sz="2400" dirty="0" smtClean="0">
                <a:solidFill>
                  <a:schemeClr val="bg2">
                    <a:lumMod val="10000"/>
                  </a:schemeClr>
                </a:solidFill>
                <a:latin typeface="+mj-ea"/>
                <a:ea typeface="+mj-ea"/>
              </a:rPr>
              <a:t>得られた各観測における，</a:t>
            </a:r>
            <a:r>
              <a:rPr lang="ja-JP" altLang="en-US" sz="2400" dirty="0" smtClean="0">
                <a:solidFill>
                  <a:srgbClr val="FF0000"/>
                </a:solidFill>
                <a:latin typeface="+mj-ea"/>
                <a:ea typeface="+mj-ea"/>
              </a:rPr>
              <a:t>各行動の選択確率</a:t>
            </a:r>
            <a:r>
              <a:rPr lang="ja-JP" altLang="en-US" sz="2400" dirty="0" smtClean="0">
                <a:solidFill>
                  <a:schemeClr val="bg2">
                    <a:lumMod val="10000"/>
                  </a:schemeClr>
                </a:solidFill>
                <a:latin typeface="+mj-ea"/>
                <a:ea typeface="+mj-ea"/>
              </a:rPr>
              <a:t>や</a:t>
            </a:r>
            <a:endParaRPr lang="en-US" altLang="ja-JP" sz="2400" dirty="0" smtClean="0">
              <a:solidFill>
                <a:schemeClr val="bg2">
                  <a:lumMod val="10000"/>
                </a:schemeClr>
              </a:solidFill>
              <a:latin typeface="+mj-ea"/>
              <a:ea typeface="+mj-ea"/>
            </a:endParaRPr>
          </a:p>
          <a:p>
            <a:r>
              <a:rPr lang="ja-JP" altLang="en-US" sz="2400" dirty="0" smtClean="0">
                <a:solidFill>
                  <a:srgbClr val="FF0000"/>
                </a:solidFill>
                <a:latin typeface="+mj-ea"/>
                <a:ea typeface="+mj-ea"/>
              </a:rPr>
              <a:t>各状態</a:t>
            </a:r>
            <a:r>
              <a:rPr lang="ja-JP" altLang="en-US" sz="2400" dirty="0">
                <a:solidFill>
                  <a:srgbClr val="FF0000"/>
                </a:solidFill>
                <a:latin typeface="+mj-ea"/>
                <a:ea typeface="+mj-ea"/>
              </a:rPr>
              <a:t>へ</a:t>
            </a:r>
            <a:r>
              <a:rPr lang="ja-JP" altLang="en-US" sz="2400" dirty="0" smtClean="0">
                <a:solidFill>
                  <a:srgbClr val="FF0000"/>
                </a:solidFill>
                <a:latin typeface="+mj-ea"/>
                <a:ea typeface="+mj-ea"/>
              </a:rPr>
              <a:t>の遷移確率</a:t>
            </a:r>
            <a:r>
              <a:rPr lang="ja-JP" altLang="en-US" sz="2400" dirty="0" smtClean="0">
                <a:solidFill>
                  <a:schemeClr val="bg2">
                    <a:lumMod val="10000"/>
                  </a:schemeClr>
                </a:solidFill>
                <a:latin typeface="+mj-ea"/>
                <a:ea typeface="+mj-ea"/>
              </a:rPr>
              <a:t>を利用して観測を判別する</a:t>
            </a:r>
            <a:endParaRPr kumimoji="1" lang="ja-JP" altLang="en-US" sz="2400" dirty="0">
              <a:solidFill>
                <a:srgbClr val="FF0000"/>
              </a:solidFill>
              <a:latin typeface="+mj-ea"/>
              <a:ea typeface="+mj-ea"/>
            </a:endParaRPr>
          </a:p>
        </p:txBody>
      </p:sp>
      <p:sp>
        <p:nvSpPr>
          <p:cNvPr id="5" name="テキスト ボックス 4"/>
          <p:cNvSpPr txBox="1"/>
          <p:nvPr/>
        </p:nvSpPr>
        <p:spPr>
          <a:xfrm>
            <a:off x="827584" y="3473132"/>
            <a:ext cx="7402989" cy="1107996"/>
          </a:xfrm>
          <a:prstGeom prst="rect">
            <a:avLst/>
          </a:prstGeom>
          <a:noFill/>
          <a:ln>
            <a:noFill/>
          </a:ln>
        </p:spPr>
        <p:txBody>
          <a:bodyPr wrap="none" rtlCol="0">
            <a:spAutoFit/>
          </a:bodyPr>
          <a:lstStyle/>
          <a:p>
            <a:pPr lvl="0"/>
            <a:r>
              <a:rPr lang="ja-JP" altLang="en-US" sz="2400" dirty="0" smtClean="0">
                <a:solidFill>
                  <a:srgbClr val="E8DED8">
                    <a:lumMod val="10000"/>
                  </a:srgbClr>
                </a:solidFill>
                <a:latin typeface="ＭＳ Ｐゴシック"/>
                <a:ea typeface="ＭＳ Ｐゴシック"/>
              </a:rPr>
              <a:t>　　→</a:t>
            </a:r>
            <a:r>
              <a:rPr lang="ja-JP" altLang="en-US" sz="2400" dirty="0" smtClean="0">
                <a:solidFill>
                  <a:schemeClr val="bg2">
                    <a:lumMod val="10000"/>
                  </a:schemeClr>
                </a:solidFill>
                <a:latin typeface="ＭＳ Ｐゴシック"/>
                <a:ea typeface="ＭＳ Ｐゴシック"/>
              </a:rPr>
              <a:t>各行動を選択する確率，</a:t>
            </a:r>
            <a:r>
              <a:rPr lang="ja-JP" altLang="en-US" sz="2400" dirty="0">
                <a:solidFill>
                  <a:schemeClr val="bg2">
                    <a:lumMod val="10000"/>
                  </a:schemeClr>
                </a:solidFill>
                <a:latin typeface="ＭＳ Ｐゴシック"/>
                <a:ea typeface="ＭＳ Ｐゴシック"/>
              </a:rPr>
              <a:t>各状態へ遷移する確率</a:t>
            </a:r>
            <a:r>
              <a:rPr lang="ja-JP" altLang="en-US" sz="2400" dirty="0">
                <a:solidFill>
                  <a:srgbClr val="E8DED8">
                    <a:lumMod val="10000"/>
                  </a:srgbClr>
                </a:solidFill>
                <a:latin typeface="ＭＳ Ｐゴシック"/>
                <a:ea typeface="ＭＳ Ｐゴシック"/>
              </a:rPr>
              <a:t>に</a:t>
            </a:r>
            <a:endParaRPr lang="en-US" altLang="ja-JP" sz="2400" dirty="0">
              <a:solidFill>
                <a:srgbClr val="E8DED8">
                  <a:lumMod val="10000"/>
                </a:srgbClr>
              </a:solidFill>
              <a:latin typeface="ＭＳ Ｐゴシック"/>
              <a:ea typeface="ＭＳ Ｐゴシック"/>
            </a:endParaRPr>
          </a:p>
          <a:p>
            <a:pPr lvl="0"/>
            <a:r>
              <a:rPr lang="ja-JP" altLang="en-US" sz="2400" dirty="0">
                <a:solidFill>
                  <a:srgbClr val="E8DED8">
                    <a:lumMod val="10000"/>
                  </a:srgbClr>
                </a:solidFill>
                <a:latin typeface="ＭＳ Ｐゴシック"/>
                <a:ea typeface="ＭＳ Ｐゴシック"/>
              </a:rPr>
              <a:t>　 </a:t>
            </a:r>
            <a:r>
              <a:rPr lang="ja-JP" altLang="en-US" sz="2400" dirty="0" smtClean="0">
                <a:solidFill>
                  <a:srgbClr val="E8DED8">
                    <a:lumMod val="10000"/>
                  </a:srgbClr>
                </a:solidFill>
                <a:latin typeface="ＭＳ Ｐゴシック"/>
                <a:ea typeface="ＭＳ Ｐゴシック"/>
              </a:rPr>
              <a:t>　　ばらつき</a:t>
            </a:r>
            <a:r>
              <a:rPr lang="ja-JP" altLang="en-US" sz="2400" dirty="0">
                <a:solidFill>
                  <a:srgbClr val="E8DED8">
                    <a:lumMod val="10000"/>
                  </a:srgbClr>
                </a:solidFill>
                <a:latin typeface="ＭＳ Ｐゴシック"/>
                <a:ea typeface="ＭＳ Ｐゴシック"/>
              </a:rPr>
              <a:t>が生じることが考えられる</a:t>
            </a:r>
            <a:endParaRPr lang="en-US" altLang="ja-JP" sz="2400" dirty="0">
              <a:solidFill>
                <a:srgbClr val="E8DED8">
                  <a:lumMod val="10000"/>
                </a:srgbClr>
              </a:solidFill>
              <a:latin typeface="ＭＳ Ｐゴシック"/>
              <a:ea typeface="ＭＳ Ｐゴシック"/>
            </a:endParaRPr>
          </a:p>
          <a:p>
            <a:endParaRPr kumimoji="1" lang="ja-JP" altLang="en-US" dirty="0"/>
          </a:p>
        </p:txBody>
      </p:sp>
    </p:spTree>
    <p:extLst>
      <p:ext uri="{BB962C8B-B14F-4D97-AF65-F5344CB8AC3E}">
        <p14:creationId xmlns:p14="http://schemas.microsoft.com/office/powerpoint/2010/main" val="32788557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260648"/>
            <a:ext cx="7992888" cy="1143000"/>
          </a:xfrm>
        </p:spPr>
        <p:txBody>
          <a:bodyPr/>
          <a:lstStyle/>
          <a:p>
            <a:r>
              <a:rPr lang="ja-JP" altLang="en-US" sz="4400" dirty="0">
                <a:ln w="12700">
                  <a:noFill/>
                </a:ln>
                <a:solidFill>
                  <a:schemeClr val="bg2">
                    <a:lumMod val="10000"/>
                  </a:schemeClr>
                </a:solidFill>
                <a:effectLst>
                  <a:outerShdw blurRad="38100" dist="38100" dir="2700000" algn="tl">
                    <a:srgbClr val="000000">
                      <a:alpha val="43137"/>
                    </a:srgbClr>
                  </a:outerShdw>
                </a:effectLst>
              </a:rPr>
              <a:t>予備</a:t>
            </a:r>
            <a:r>
              <a:rPr lang="ja-JP" altLang="en-US" sz="4400" dirty="0" smtClean="0">
                <a:ln w="12700">
                  <a:noFill/>
                </a:ln>
                <a:solidFill>
                  <a:schemeClr val="bg2">
                    <a:lumMod val="10000"/>
                  </a:schemeClr>
                </a:solidFill>
                <a:effectLst>
                  <a:outerShdw blurRad="38100" dist="38100" dir="2700000" algn="tl">
                    <a:srgbClr val="000000">
                      <a:alpha val="43137"/>
                    </a:srgbClr>
                  </a:outerShdw>
                </a:effectLst>
              </a:rPr>
              <a:t>実験：目的</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sp>
        <p:nvSpPr>
          <p:cNvPr id="3" name="コンテンツ プレースホルダー 2"/>
          <p:cNvSpPr>
            <a:spLocks noGrp="1"/>
          </p:cNvSpPr>
          <p:nvPr>
            <p:ph idx="1"/>
          </p:nvPr>
        </p:nvSpPr>
        <p:spPr>
          <a:xfrm>
            <a:off x="988161" y="1700808"/>
            <a:ext cx="7472271" cy="3528392"/>
          </a:xfrm>
          <a:ln w="19050">
            <a:noFill/>
          </a:ln>
        </p:spPr>
        <p:txBody>
          <a:bodyPr>
            <a:noAutofit/>
          </a:bodyPr>
          <a:lstStyle/>
          <a:p>
            <a:pPr marL="0" indent="0">
              <a:buNone/>
            </a:pPr>
            <a:r>
              <a:rPr lang="ja-JP" altLang="en-US" sz="2400" dirty="0" smtClean="0">
                <a:solidFill>
                  <a:schemeClr val="bg2">
                    <a:lumMod val="10000"/>
                  </a:schemeClr>
                </a:solidFill>
                <a:latin typeface="+mj-ea"/>
                <a:ea typeface="+mj-ea"/>
              </a:rPr>
              <a:t>適切な行動が複数ある観測において，</a:t>
            </a:r>
            <a:endParaRPr lang="en-US" altLang="ja-JP" sz="2400" dirty="0" smtClean="0">
              <a:solidFill>
                <a:schemeClr val="bg2">
                  <a:lumMod val="10000"/>
                </a:schemeClr>
              </a:solidFill>
              <a:latin typeface="+mj-ea"/>
              <a:ea typeface="+mj-ea"/>
            </a:endParaRPr>
          </a:p>
          <a:p>
            <a:pPr marL="0" indent="0">
              <a:buNone/>
            </a:pPr>
            <a:r>
              <a:rPr lang="ja-JP" altLang="en-US" sz="2400" dirty="0" smtClean="0">
                <a:solidFill>
                  <a:schemeClr val="bg2">
                    <a:lumMod val="10000"/>
                  </a:schemeClr>
                </a:solidFill>
                <a:latin typeface="+mj-ea"/>
                <a:ea typeface="+mj-ea"/>
              </a:rPr>
              <a:t>　・</a:t>
            </a:r>
            <a:r>
              <a:rPr lang="ja-JP" altLang="en-US" sz="2400" dirty="0" smtClean="0">
                <a:solidFill>
                  <a:srgbClr val="FF0000"/>
                </a:solidFill>
                <a:latin typeface="+mj-ea"/>
                <a:ea typeface="+mj-ea"/>
              </a:rPr>
              <a:t>各行動が</a:t>
            </a:r>
            <a:r>
              <a:rPr lang="ja-JP" altLang="en-US" sz="2400" dirty="0" smtClean="0">
                <a:solidFill>
                  <a:srgbClr val="FF0000"/>
                </a:solidFill>
                <a:latin typeface="ＭＳ Ｐゴシック"/>
                <a:ea typeface="ＭＳ Ｐゴシック"/>
              </a:rPr>
              <a:t>選択される確率</a:t>
            </a:r>
            <a:endParaRPr lang="en-US" altLang="ja-JP" sz="2400" dirty="0" smtClean="0">
              <a:solidFill>
                <a:srgbClr val="FF0000"/>
              </a:solidFill>
              <a:latin typeface="ＭＳ Ｐゴシック"/>
              <a:ea typeface="ＭＳ Ｐゴシック"/>
            </a:endParaRPr>
          </a:p>
          <a:p>
            <a:pPr marL="0" indent="0">
              <a:buNone/>
            </a:pPr>
            <a:r>
              <a:rPr lang="ja-JP" altLang="en-US" sz="2400" dirty="0" smtClean="0">
                <a:solidFill>
                  <a:schemeClr val="bg2">
                    <a:lumMod val="10000"/>
                  </a:schemeClr>
                </a:solidFill>
                <a:latin typeface="+mj-ea"/>
                <a:ea typeface="+mj-ea"/>
              </a:rPr>
              <a:t>　・</a:t>
            </a:r>
            <a:r>
              <a:rPr lang="ja-JP" altLang="en-US" sz="2400" dirty="0" smtClean="0">
                <a:solidFill>
                  <a:srgbClr val="FF0000"/>
                </a:solidFill>
                <a:latin typeface="+mj-ea"/>
                <a:ea typeface="+mj-ea"/>
              </a:rPr>
              <a:t>同じ行動</a:t>
            </a:r>
            <a:r>
              <a:rPr lang="ja-JP" altLang="en-US" sz="2400" dirty="0" smtClean="0">
                <a:solidFill>
                  <a:schemeClr val="bg2">
                    <a:lumMod val="10000"/>
                  </a:schemeClr>
                </a:solidFill>
                <a:latin typeface="+mj-ea"/>
                <a:ea typeface="+mj-ea"/>
              </a:rPr>
              <a:t>をとった際に</a:t>
            </a:r>
            <a:r>
              <a:rPr lang="ja-JP" altLang="en-US" sz="2400" dirty="0" smtClean="0">
                <a:solidFill>
                  <a:srgbClr val="FF0000"/>
                </a:solidFill>
                <a:latin typeface="+mj-ea"/>
                <a:ea typeface="+mj-ea"/>
              </a:rPr>
              <a:t>各状態に</a:t>
            </a:r>
            <a:r>
              <a:rPr lang="ja-JP" altLang="en-US" sz="2400" dirty="0" smtClean="0">
                <a:solidFill>
                  <a:srgbClr val="FF0000"/>
                </a:solidFill>
                <a:latin typeface="ＭＳ Ｐゴシック"/>
                <a:ea typeface="ＭＳ Ｐゴシック"/>
              </a:rPr>
              <a:t>遷移</a:t>
            </a:r>
            <a:r>
              <a:rPr lang="ja-JP" altLang="en-US" sz="2400" dirty="0" smtClean="0">
                <a:solidFill>
                  <a:srgbClr val="FF0000"/>
                </a:solidFill>
                <a:latin typeface="+mj-ea"/>
                <a:ea typeface="+mj-ea"/>
              </a:rPr>
              <a:t>する確率</a:t>
            </a:r>
            <a:endParaRPr lang="en-US" altLang="ja-JP" sz="2400" dirty="0" smtClean="0">
              <a:solidFill>
                <a:srgbClr val="FF0000"/>
              </a:solidFill>
              <a:latin typeface="+mj-ea"/>
              <a:ea typeface="+mj-ea"/>
            </a:endParaRPr>
          </a:p>
          <a:p>
            <a:pPr marL="0" indent="0">
              <a:buNone/>
            </a:pPr>
            <a:r>
              <a:rPr lang="ja-JP" altLang="en-US" sz="2400" dirty="0" smtClean="0">
                <a:solidFill>
                  <a:schemeClr val="bg2">
                    <a:lumMod val="10000"/>
                  </a:schemeClr>
                </a:solidFill>
                <a:latin typeface="+mj-ea"/>
                <a:ea typeface="+mj-ea"/>
              </a:rPr>
              <a:t>にばらつきが生じているか確認する</a:t>
            </a:r>
            <a:endParaRPr lang="en-US" altLang="ja-JP" sz="2400" dirty="0" smtClean="0">
              <a:solidFill>
                <a:schemeClr val="bg2">
                  <a:lumMod val="10000"/>
                </a:schemeClr>
              </a:solidFill>
              <a:latin typeface="+mj-ea"/>
              <a:ea typeface="+mj-ea"/>
            </a:endParaRPr>
          </a:p>
          <a:p>
            <a:pPr marL="0" indent="0">
              <a:buNone/>
            </a:pPr>
            <a:endParaRPr lang="en-US" altLang="ja-JP" sz="1400" dirty="0" smtClean="0">
              <a:solidFill>
                <a:schemeClr val="bg2">
                  <a:lumMod val="10000"/>
                </a:schemeClr>
              </a:solidFill>
              <a:latin typeface="+mj-ea"/>
              <a:ea typeface="+mj-ea"/>
            </a:endParaRPr>
          </a:p>
          <a:p>
            <a:pPr marL="0" indent="0">
              <a:buNone/>
            </a:pPr>
            <a:r>
              <a:rPr lang="ja-JP" altLang="en-US" sz="2400" dirty="0" smtClean="0">
                <a:solidFill>
                  <a:schemeClr val="bg2">
                    <a:lumMod val="10000"/>
                  </a:schemeClr>
                </a:solidFill>
                <a:latin typeface="+mj-ea"/>
                <a:ea typeface="+mj-ea"/>
              </a:rPr>
              <a:t>→ばらつきが生じていた場合，分割するべき観測の</a:t>
            </a:r>
            <a:endParaRPr lang="en-US" altLang="ja-JP" sz="2400" dirty="0" smtClean="0">
              <a:solidFill>
                <a:schemeClr val="bg2">
                  <a:lumMod val="10000"/>
                </a:schemeClr>
              </a:solidFill>
              <a:latin typeface="+mj-ea"/>
              <a:ea typeface="+mj-ea"/>
            </a:endParaRPr>
          </a:p>
          <a:p>
            <a:pPr marL="0" indent="0">
              <a:buNone/>
            </a:pPr>
            <a:r>
              <a:rPr lang="ja-JP" altLang="en-US" sz="2400" dirty="0">
                <a:solidFill>
                  <a:schemeClr val="bg2">
                    <a:lumMod val="10000"/>
                  </a:schemeClr>
                </a:solidFill>
                <a:latin typeface="+mj-ea"/>
                <a:ea typeface="+mj-ea"/>
              </a:rPr>
              <a:t>　</a:t>
            </a:r>
            <a:r>
              <a:rPr lang="ja-JP" altLang="en-US" sz="2400" dirty="0" smtClean="0">
                <a:solidFill>
                  <a:schemeClr val="bg2">
                    <a:lumMod val="10000"/>
                  </a:schemeClr>
                </a:solidFill>
                <a:latin typeface="+mj-ea"/>
                <a:ea typeface="+mj-ea"/>
              </a:rPr>
              <a:t>　判別に利用できると考えられる</a:t>
            </a:r>
            <a:endParaRPr lang="en-US" altLang="ja-JP" sz="2400" dirty="0" smtClean="0">
              <a:solidFill>
                <a:schemeClr val="bg2">
                  <a:lumMod val="10000"/>
                </a:schemeClr>
              </a:solidFill>
              <a:latin typeface="+mj-ea"/>
              <a:ea typeface="+mj-ea"/>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92552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260648"/>
            <a:ext cx="7992888" cy="1143000"/>
          </a:xfrm>
        </p:spPr>
        <p:txBody>
          <a:bodyPr/>
          <a:lstStyle/>
          <a:p>
            <a:r>
              <a:rPr kumimoji="1" lang="ja-JP" altLang="en-US" sz="4400" dirty="0" smtClean="0">
                <a:ln w="12700">
                  <a:noFill/>
                </a:ln>
                <a:solidFill>
                  <a:schemeClr val="bg2">
                    <a:lumMod val="10000"/>
                  </a:schemeClr>
                </a:solidFill>
                <a:effectLst>
                  <a:outerShdw blurRad="38100" dist="38100" dir="2700000" algn="tl">
                    <a:srgbClr val="000000">
                      <a:alpha val="43137"/>
                    </a:srgbClr>
                  </a:outerShdw>
                </a:effectLst>
              </a:rPr>
              <a:t>各行動の選択確率</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67544" y="1844824"/>
                <a:ext cx="8424936" cy="4419600"/>
              </a:xfrm>
            </p:spPr>
            <p:txBody>
              <a:bodyPr>
                <a:normAutofit/>
              </a:bodyPr>
              <a:lstStyle/>
              <a:p>
                <a:pPr marL="0" indent="0">
                  <a:buNone/>
                </a:pPr>
                <a:r>
                  <a:rPr lang="ja-JP" altLang="en-US" sz="2400" dirty="0" smtClean="0">
                    <a:latin typeface="+mj-ea"/>
                    <a:ea typeface="+mj-ea"/>
                  </a:rPr>
                  <a:t>　</a:t>
                </a:r>
                <a:r>
                  <a:rPr lang="ja-JP" altLang="en-US" sz="2400" dirty="0" smtClean="0">
                    <a:solidFill>
                      <a:schemeClr val="bg2">
                        <a:lumMod val="10000"/>
                      </a:schemeClr>
                    </a:solidFill>
                    <a:latin typeface="+mj-ea"/>
                    <a:ea typeface="+mj-ea"/>
                  </a:rPr>
                  <a:t>・時刻</a:t>
                </a:r>
                <a14:m>
                  <m:oMath xmlns:m="http://schemas.openxmlformats.org/officeDocument/2006/math">
                    <m:r>
                      <a:rPr lang="en-US" altLang="ja-JP" sz="2400" b="1" i="1" smtClean="0">
                        <a:solidFill>
                          <a:schemeClr val="bg2">
                            <a:lumMod val="10000"/>
                          </a:schemeClr>
                        </a:solidFill>
                        <a:latin typeface="Cambria Math"/>
                        <a:ea typeface="+mj-ea"/>
                      </a:rPr>
                      <m:t>𝒕</m:t>
                    </m:r>
                  </m:oMath>
                </a14:m>
                <a:r>
                  <a:rPr lang="ja-JP" altLang="en-US" sz="2400" dirty="0" smtClean="0">
                    <a:solidFill>
                      <a:schemeClr val="bg2">
                        <a:lumMod val="10000"/>
                      </a:schemeClr>
                    </a:solidFill>
                    <a:latin typeface="+mj-ea"/>
                    <a:ea typeface="+mj-ea"/>
                  </a:rPr>
                  <a:t>において，観測</a:t>
                </a:r>
                <a14:m>
                  <m:oMath xmlns:m="http://schemas.openxmlformats.org/officeDocument/2006/math">
                    <m:sSub>
                      <m:sSubPr>
                        <m:ctrlPr>
                          <a:rPr lang="en-US" altLang="ja-JP" sz="2400" b="1" i="1" smtClean="0">
                            <a:solidFill>
                              <a:schemeClr val="bg2">
                                <a:lumMod val="10000"/>
                              </a:schemeClr>
                            </a:solidFill>
                            <a:latin typeface="Cambria Math"/>
                            <a:ea typeface="+mj-ea"/>
                          </a:rPr>
                        </m:ctrlPr>
                      </m:sSubPr>
                      <m:e>
                        <m:r>
                          <a:rPr lang="en-US" altLang="ja-JP" sz="2400" b="1" i="1" smtClean="0">
                            <a:solidFill>
                              <a:schemeClr val="bg2">
                                <a:lumMod val="10000"/>
                              </a:schemeClr>
                            </a:solidFill>
                            <a:latin typeface="Cambria Math"/>
                            <a:ea typeface="+mj-ea"/>
                          </a:rPr>
                          <m:t>𝒐</m:t>
                        </m:r>
                      </m:e>
                      <m:sub>
                        <m:r>
                          <a:rPr lang="en-US" altLang="ja-JP" sz="2400" b="1" i="1" smtClean="0">
                            <a:solidFill>
                              <a:schemeClr val="bg2">
                                <a:lumMod val="10000"/>
                              </a:schemeClr>
                            </a:solidFill>
                            <a:latin typeface="Cambria Math"/>
                            <a:ea typeface="+mj-ea"/>
                          </a:rPr>
                          <m:t>𝒕</m:t>
                        </m:r>
                      </m:sub>
                    </m:sSub>
                  </m:oMath>
                </a14:m>
                <a:r>
                  <a:rPr lang="ja-JP" altLang="en-US" sz="2400" dirty="0" smtClean="0">
                    <a:solidFill>
                      <a:schemeClr val="bg2">
                        <a:lumMod val="10000"/>
                      </a:schemeClr>
                    </a:solidFill>
                    <a:latin typeface="+mj-ea"/>
                    <a:ea typeface="+mj-ea"/>
                  </a:rPr>
                  <a:t>で行動</a:t>
                </a:r>
                <a14:m>
                  <m:oMath xmlns:m="http://schemas.openxmlformats.org/officeDocument/2006/math">
                    <m:sSub>
                      <m:sSubPr>
                        <m:ctrlPr>
                          <a:rPr lang="en-US" altLang="ja-JP" sz="2400" b="1" i="1" smtClean="0">
                            <a:solidFill>
                              <a:schemeClr val="bg2">
                                <a:lumMod val="10000"/>
                              </a:schemeClr>
                            </a:solidFill>
                            <a:latin typeface="Cambria Math"/>
                            <a:ea typeface="+mj-ea"/>
                          </a:rPr>
                        </m:ctrlPr>
                      </m:sSubPr>
                      <m:e>
                        <m:r>
                          <a:rPr lang="en-US" altLang="ja-JP" sz="2400" b="1" i="1" smtClean="0">
                            <a:solidFill>
                              <a:schemeClr val="bg2">
                                <a:lumMod val="10000"/>
                              </a:schemeClr>
                            </a:solidFill>
                            <a:latin typeface="Cambria Math"/>
                            <a:ea typeface="+mj-ea"/>
                          </a:rPr>
                          <m:t>𝒂</m:t>
                        </m:r>
                      </m:e>
                      <m:sub>
                        <m:r>
                          <a:rPr lang="en-US" altLang="ja-JP" sz="2400" b="1" i="1" smtClean="0">
                            <a:solidFill>
                              <a:schemeClr val="bg2">
                                <a:lumMod val="10000"/>
                              </a:schemeClr>
                            </a:solidFill>
                            <a:latin typeface="Cambria Math"/>
                            <a:ea typeface="+mj-ea"/>
                          </a:rPr>
                          <m:t>𝒕</m:t>
                        </m:r>
                      </m:sub>
                    </m:sSub>
                  </m:oMath>
                </a14:m>
                <a:r>
                  <a:rPr lang="ja-JP" altLang="en-US" sz="2400" dirty="0" smtClean="0">
                    <a:solidFill>
                      <a:schemeClr val="bg2">
                        <a:lumMod val="10000"/>
                      </a:schemeClr>
                    </a:solidFill>
                    <a:latin typeface="+mj-ea"/>
                    <a:ea typeface="+mj-ea"/>
                  </a:rPr>
                  <a:t>を選択する確率</a:t>
                </a:r>
                <a14:m>
                  <m:oMath xmlns:m="http://schemas.openxmlformats.org/officeDocument/2006/math">
                    <m:r>
                      <m:rPr>
                        <m:sty m:val="p"/>
                      </m:rPr>
                      <a:rPr lang="en-US" altLang="ja-JP" sz="2400">
                        <a:solidFill>
                          <a:schemeClr val="bg2">
                            <a:lumMod val="10000"/>
                          </a:schemeClr>
                        </a:solidFill>
                        <a:latin typeface="Cambria Math"/>
                        <a:ea typeface="+mj-ea"/>
                      </a:rPr>
                      <m:t>P</m:t>
                    </m:r>
                    <m:r>
                      <a:rPr lang="en-US" altLang="ja-JP" sz="2400" b="1" i="1" smtClean="0">
                        <a:solidFill>
                          <a:schemeClr val="bg2">
                            <a:lumMod val="10000"/>
                          </a:schemeClr>
                        </a:solidFill>
                        <a:latin typeface="Cambria Math"/>
                        <a:ea typeface="+mj-ea"/>
                      </a:rPr>
                      <m:t>(</m:t>
                    </m:r>
                    <m:sSub>
                      <m:sSubPr>
                        <m:ctrlPr>
                          <a:rPr lang="en-US" altLang="ja-JP" sz="2400" b="1" i="1" smtClean="0">
                            <a:solidFill>
                              <a:schemeClr val="bg2">
                                <a:lumMod val="10000"/>
                              </a:schemeClr>
                            </a:solidFill>
                            <a:latin typeface="Cambria Math"/>
                            <a:ea typeface="+mj-ea"/>
                          </a:rPr>
                        </m:ctrlPr>
                      </m:sSubPr>
                      <m:e>
                        <m:r>
                          <a:rPr lang="en-US" altLang="ja-JP" sz="2400" b="1" i="1" smtClean="0">
                            <a:solidFill>
                              <a:schemeClr val="bg2">
                                <a:lumMod val="10000"/>
                              </a:schemeClr>
                            </a:solidFill>
                            <a:latin typeface="Cambria Math"/>
                            <a:ea typeface="+mj-ea"/>
                          </a:rPr>
                          <m:t>𝒐</m:t>
                        </m:r>
                      </m:e>
                      <m:sub>
                        <m:r>
                          <a:rPr lang="en-US" altLang="ja-JP" sz="2400" b="1" i="1" smtClean="0">
                            <a:solidFill>
                              <a:schemeClr val="bg2">
                                <a:lumMod val="10000"/>
                              </a:schemeClr>
                            </a:solidFill>
                            <a:latin typeface="Cambria Math"/>
                            <a:ea typeface="+mj-ea"/>
                          </a:rPr>
                          <m:t>𝒕</m:t>
                        </m:r>
                      </m:sub>
                    </m:sSub>
                    <m:r>
                      <a:rPr lang="en-US" altLang="ja-JP" sz="2400" b="1" i="1" smtClean="0">
                        <a:solidFill>
                          <a:schemeClr val="bg2">
                            <a:lumMod val="10000"/>
                          </a:schemeClr>
                        </a:solidFill>
                        <a:latin typeface="Cambria Math"/>
                        <a:ea typeface="+mj-ea"/>
                      </a:rPr>
                      <m:t>,</m:t>
                    </m:r>
                    <m:sSub>
                      <m:sSubPr>
                        <m:ctrlPr>
                          <a:rPr lang="en-US" altLang="ja-JP" sz="2400" b="1" i="1" smtClean="0">
                            <a:solidFill>
                              <a:schemeClr val="bg2">
                                <a:lumMod val="10000"/>
                              </a:schemeClr>
                            </a:solidFill>
                            <a:latin typeface="Cambria Math"/>
                            <a:ea typeface="+mj-ea"/>
                          </a:rPr>
                        </m:ctrlPr>
                      </m:sSubPr>
                      <m:e>
                        <m:r>
                          <a:rPr lang="en-US" altLang="ja-JP" sz="2400" b="1" i="1" smtClean="0">
                            <a:solidFill>
                              <a:schemeClr val="bg2">
                                <a:lumMod val="10000"/>
                              </a:schemeClr>
                            </a:solidFill>
                            <a:latin typeface="Cambria Math"/>
                            <a:ea typeface="+mj-ea"/>
                          </a:rPr>
                          <m:t>𝒂</m:t>
                        </m:r>
                      </m:e>
                      <m:sub>
                        <m:r>
                          <a:rPr lang="en-US" altLang="ja-JP" sz="2400" b="1" i="1" smtClean="0">
                            <a:solidFill>
                              <a:schemeClr val="bg2">
                                <a:lumMod val="10000"/>
                              </a:schemeClr>
                            </a:solidFill>
                            <a:latin typeface="Cambria Math"/>
                            <a:ea typeface="+mj-ea"/>
                          </a:rPr>
                          <m:t>𝒕</m:t>
                        </m:r>
                      </m:sub>
                    </m:sSub>
                    <m:r>
                      <a:rPr lang="en-US" altLang="ja-JP" sz="2400" b="1" i="1" smtClean="0">
                        <a:solidFill>
                          <a:schemeClr val="bg2">
                            <a:lumMod val="10000"/>
                          </a:schemeClr>
                        </a:solidFill>
                        <a:latin typeface="Cambria Math"/>
                        <a:ea typeface="+mj-ea"/>
                      </a:rPr>
                      <m:t>)</m:t>
                    </m:r>
                  </m:oMath>
                </a14:m>
                <a:r>
                  <a:rPr lang="ja-JP" altLang="en-US" sz="2400" dirty="0" smtClean="0">
                    <a:solidFill>
                      <a:schemeClr val="bg2">
                        <a:lumMod val="10000"/>
                      </a:schemeClr>
                    </a:solidFill>
                    <a:latin typeface="+mj-ea"/>
                    <a:ea typeface="+mj-ea"/>
                  </a:rPr>
                  <a:t>を</a:t>
                </a:r>
                <a:endParaRPr lang="en-US" altLang="ja-JP" sz="2400" dirty="0" smtClean="0">
                  <a:solidFill>
                    <a:schemeClr val="bg2">
                      <a:lumMod val="10000"/>
                    </a:schemeClr>
                  </a:solidFill>
                  <a:latin typeface="+mj-ea"/>
                  <a:ea typeface="+mj-ea"/>
                </a:endParaRPr>
              </a:p>
              <a:p>
                <a:pPr marL="0" indent="0">
                  <a:buNone/>
                </a:pPr>
                <a:r>
                  <a:rPr lang="ja-JP" altLang="en-US" sz="2400" dirty="0">
                    <a:solidFill>
                      <a:schemeClr val="bg2">
                        <a:lumMod val="10000"/>
                      </a:schemeClr>
                    </a:solidFill>
                    <a:latin typeface="+mj-ea"/>
                    <a:ea typeface="+mj-ea"/>
                  </a:rPr>
                  <a:t>　　</a:t>
                </a:r>
                <a:r>
                  <a:rPr lang="ja-JP" altLang="en-US" sz="2400" dirty="0" smtClean="0">
                    <a:solidFill>
                      <a:schemeClr val="bg2">
                        <a:lumMod val="10000"/>
                      </a:schemeClr>
                    </a:solidFill>
                    <a:latin typeface="+mj-ea"/>
                    <a:ea typeface="+mj-ea"/>
                  </a:rPr>
                  <a:t>以下の式で求める</a:t>
                </a:r>
                <a:endParaRPr lang="en-US" altLang="ja-JP" sz="2400" dirty="0" smtClean="0">
                  <a:solidFill>
                    <a:schemeClr val="bg2">
                      <a:lumMod val="10000"/>
                    </a:schemeClr>
                  </a:solidFill>
                  <a:latin typeface="+mj-ea"/>
                  <a:ea typeface="+mj-ea"/>
                </a:endParaRPr>
              </a:p>
              <a:p>
                <a:pPr marL="0" indent="0">
                  <a:buNone/>
                </a:pPr>
                <a:endParaRPr lang="en-US" altLang="ja-JP" sz="2400" dirty="0" smtClean="0">
                  <a:solidFill>
                    <a:schemeClr val="bg2">
                      <a:lumMod val="10000"/>
                    </a:schemeClr>
                  </a:solidFill>
                  <a:latin typeface="+mj-ea"/>
                  <a:ea typeface="+mj-ea"/>
                </a:endParaRPr>
              </a:p>
              <a:p>
                <a:pPr marL="0" lvl="0" indent="0">
                  <a:buNone/>
                </a:pPr>
                <a:r>
                  <a:rPr lang="ja-JP" altLang="en-US" sz="3600" b="0" dirty="0" smtClean="0">
                    <a:solidFill>
                      <a:schemeClr val="bg2">
                        <a:lumMod val="10000"/>
                      </a:schemeClr>
                    </a:solidFill>
                    <a:ea typeface="+mj-ea"/>
                  </a:rPr>
                  <a:t>　　</a:t>
                </a:r>
                <a14:m>
                  <m:oMath xmlns:m="http://schemas.openxmlformats.org/officeDocument/2006/math">
                    <m:r>
                      <a:rPr lang="en-US" altLang="ja-JP" sz="3600" b="0" i="1" smtClean="0">
                        <a:solidFill>
                          <a:schemeClr val="bg2">
                            <a:lumMod val="10000"/>
                          </a:schemeClr>
                        </a:solidFill>
                        <a:latin typeface="Cambria Math"/>
                        <a:ea typeface="+mj-ea"/>
                      </a:rPr>
                      <m:t>𝑃</m:t>
                    </m:r>
                    <m:d>
                      <m:dPr>
                        <m:ctrlPr>
                          <a:rPr lang="en-US" altLang="ja-JP" sz="3600" b="0" i="1" smtClean="0">
                            <a:solidFill>
                              <a:schemeClr val="bg2">
                                <a:lumMod val="10000"/>
                              </a:schemeClr>
                            </a:solidFill>
                            <a:latin typeface="Cambria Math"/>
                            <a:ea typeface="+mj-ea"/>
                          </a:rPr>
                        </m:ctrlPr>
                      </m:dPr>
                      <m:e>
                        <m:sSub>
                          <m:sSubPr>
                            <m:ctrlPr>
                              <a:rPr lang="en-US" altLang="ja-JP" sz="3600" b="0" i="1" smtClean="0">
                                <a:solidFill>
                                  <a:schemeClr val="bg2">
                                    <a:lumMod val="10000"/>
                                  </a:schemeClr>
                                </a:solidFill>
                                <a:latin typeface="Cambria Math"/>
                                <a:ea typeface="+mj-ea"/>
                              </a:rPr>
                            </m:ctrlPr>
                          </m:sSubPr>
                          <m:e>
                            <m:r>
                              <a:rPr lang="en-US" altLang="ja-JP" sz="3600" b="0" i="1" smtClean="0">
                                <a:solidFill>
                                  <a:schemeClr val="bg2">
                                    <a:lumMod val="10000"/>
                                  </a:schemeClr>
                                </a:solidFill>
                                <a:latin typeface="Cambria Math"/>
                                <a:ea typeface="+mj-ea"/>
                              </a:rPr>
                              <m:t>𝑜</m:t>
                            </m:r>
                          </m:e>
                          <m:sub>
                            <m:r>
                              <a:rPr lang="en-US" altLang="ja-JP" sz="3600" b="0" i="1" smtClean="0">
                                <a:solidFill>
                                  <a:schemeClr val="bg2">
                                    <a:lumMod val="10000"/>
                                  </a:schemeClr>
                                </a:solidFill>
                                <a:latin typeface="Cambria Math"/>
                                <a:ea typeface="+mj-ea"/>
                              </a:rPr>
                              <m:t>𝑡</m:t>
                            </m:r>
                          </m:sub>
                        </m:sSub>
                        <m:r>
                          <a:rPr lang="en-US" altLang="ja-JP" sz="3600" b="0" i="1" smtClean="0">
                            <a:solidFill>
                              <a:schemeClr val="bg2">
                                <a:lumMod val="10000"/>
                              </a:schemeClr>
                            </a:solidFill>
                            <a:latin typeface="Cambria Math"/>
                            <a:ea typeface="+mj-ea"/>
                          </a:rPr>
                          <m:t> , </m:t>
                        </m:r>
                        <m:sSub>
                          <m:sSubPr>
                            <m:ctrlPr>
                              <a:rPr lang="en-US" altLang="ja-JP" sz="3600" b="0" i="1" smtClean="0">
                                <a:solidFill>
                                  <a:schemeClr val="bg2">
                                    <a:lumMod val="10000"/>
                                  </a:schemeClr>
                                </a:solidFill>
                                <a:latin typeface="Cambria Math"/>
                                <a:ea typeface="+mj-ea"/>
                              </a:rPr>
                            </m:ctrlPr>
                          </m:sSubPr>
                          <m:e>
                            <m:r>
                              <a:rPr lang="en-US" altLang="ja-JP" sz="3600" b="0" i="1" smtClean="0">
                                <a:solidFill>
                                  <a:schemeClr val="bg2">
                                    <a:lumMod val="10000"/>
                                  </a:schemeClr>
                                </a:solidFill>
                                <a:latin typeface="Cambria Math"/>
                                <a:ea typeface="+mj-ea"/>
                              </a:rPr>
                              <m:t>𝑎</m:t>
                            </m:r>
                          </m:e>
                          <m:sub>
                            <m:r>
                              <a:rPr lang="en-US" altLang="ja-JP" sz="3600" b="0" i="1" smtClean="0">
                                <a:solidFill>
                                  <a:schemeClr val="bg2">
                                    <a:lumMod val="10000"/>
                                  </a:schemeClr>
                                </a:solidFill>
                                <a:latin typeface="Cambria Math"/>
                                <a:ea typeface="+mj-ea"/>
                              </a:rPr>
                              <m:t>𝑡</m:t>
                            </m:r>
                          </m:sub>
                        </m:sSub>
                      </m:e>
                    </m:d>
                    <m:r>
                      <a:rPr lang="en-US" altLang="ja-JP" sz="3600" b="0" i="1" smtClean="0">
                        <a:solidFill>
                          <a:schemeClr val="bg2">
                            <a:lumMod val="10000"/>
                          </a:schemeClr>
                        </a:solidFill>
                        <a:latin typeface="Cambria Math"/>
                        <a:ea typeface="+mj-ea"/>
                      </a:rPr>
                      <m:t>=</m:t>
                    </m:r>
                    <m:f>
                      <m:fPr>
                        <m:ctrlPr>
                          <a:rPr lang="en-US" altLang="ja-JP" sz="3600" b="0" i="1" smtClean="0">
                            <a:solidFill>
                              <a:schemeClr val="bg2">
                                <a:lumMod val="10000"/>
                              </a:schemeClr>
                            </a:solidFill>
                            <a:latin typeface="Cambria Math"/>
                            <a:ea typeface="+mj-ea"/>
                          </a:rPr>
                        </m:ctrlPr>
                      </m:fPr>
                      <m:num>
                        <m:r>
                          <a:rPr lang="en-US" altLang="ja-JP" sz="3600" b="0" i="1" smtClean="0">
                            <a:solidFill>
                              <a:schemeClr val="bg2">
                                <a:lumMod val="10000"/>
                              </a:schemeClr>
                            </a:solidFill>
                            <a:latin typeface="Cambria Math"/>
                            <a:ea typeface="+mj-ea"/>
                          </a:rPr>
                          <m:t>𝑁</m:t>
                        </m:r>
                        <m:d>
                          <m:dPr>
                            <m:ctrlPr>
                              <a:rPr lang="en-US" altLang="ja-JP" sz="3600" b="0" i="1" smtClean="0">
                                <a:solidFill>
                                  <a:schemeClr val="bg2">
                                    <a:lumMod val="10000"/>
                                  </a:schemeClr>
                                </a:solidFill>
                                <a:latin typeface="Cambria Math"/>
                                <a:ea typeface="+mj-ea"/>
                              </a:rPr>
                            </m:ctrlPr>
                          </m:dPr>
                          <m:e>
                            <m:sSub>
                              <m:sSubPr>
                                <m:ctrlPr>
                                  <a:rPr lang="en-US" altLang="ja-JP" sz="3600" b="0" i="1" smtClean="0">
                                    <a:solidFill>
                                      <a:schemeClr val="bg2">
                                        <a:lumMod val="10000"/>
                                      </a:schemeClr>
                                    </a:solidFill>
                                    <a:latin typeface="Cambria Math"/>
                                    <a:ea typeface="+mj-ea"/>
                                  </a:rPr>
                                </m:ctrlPr>
                              </m:sSubPr>
                              <m:e>
                                <m:r>
                                  <a:rPr lang="en-US" altLang="ja-JP" sz="3600" b="0" i="1" smtClean="0">
                                    <a:solidFill>
                                      <a:schemeClr val="bg2">
                                        <a:lumMod val="10000"/>
                                      </a:schemeClr>
                                    </a:solidFill>
                                    <a:latin typeface="Cambria Math"/>
                                    <a:ea typeface="+mj-ea"/>
                                  </a:rPr>
                                  <m:t>𝑜</m:t>
                                </m:r>
                              </m:e>
                              <m:sub>
                                <m:r>
                                  <a:rPr lang="en-US" altLang="ja-JP" sz="3600" b="0" i="1" smtClean="0">
                                    <a:solidFill>
                                      <a:schemeClr val="bg2">
                                        <a:lumMod val="10000"/>
                                      </a:schemeClr>
                                    </a:solidFill>
                                    <a:latin typeface="Cambria Math"/>
                                    <a:ea typeface="+mj-ea"/>
                                  </a:rPr>
                                  <m:t>𝑡</m:t>
                                </m:r>
                              </m:sub>
                            </m:sSub>
                            <m:r>
                              <a:rPr lang="en-US" altLang="ja-JP" sz="3600" b="0" i="1" smtClean="0">
                                <a:solidFill>
                                  <a:schemeClr val="bg2">
                                    <a:lumMod val="10000"/>
                                  </a:schemeClr>
                                </a:solidFill>
                                <a:latin typeface="Cambria Math"/>
                                <a:ea typeface="+mj-ea"/>
                              </a:rPr>
                              <m:t> , </m:t>
                            </m:r>
                            <m:sSub>
                              <m:sSubPr>
                                <m:ctrlPr>
                                  <a:rPr lang="en-US" altLang="ja-JP" sz="3600" b="0" i="1" smtClean="0">
                                    <a:solidFill>
                                      <a:schemeClr val="bg2">
                                        <a:lumMod val="10000"/>
                                      </a:schemeClr>
                                    </a:solidFill>
                                    <a:latin typeface="Cambria Math"/>
                                    <a:ea typeface="+mj-ea"/>
                                  </a:rPr>
                                </m:ctrlPr>
                              </m:sSubPr>
                              <m:e>
                                <m:r>
                                  <a:rPr lang="en-US" altLang="ja-JP" sz="3600" b="0" i="1" smtClean="0">
                                    <a:solidFill>
                                      <a:schemeClr val="bg2">
                                        <a:lumMod val="10000"/>
                                      </a:schemeClr>
                                    </a:solidFill>
                                    <a:latin typeface="Cambria Math"/>
                                    <a:ea typeface="+mj-ea"/>
                                  </a:rPr>
                                  <m:t>𝑎</m:t>
                                </m:r>
                              </m:e>
                              <m:sub>
                                <m:r>
                                  <a:rPr lang="en-US" altLang="ja-JP" sz="3600" b="0" i="1" smtClean="0">
                                    <a:solidFill>
                                      <a:schemeClr val="bg2">
                                        <a:lumMod val="10000"/>
                                      </a:schemeClr>
                                    </a:solidFill>
                                    <a:latin typeface="Cambria Math"/>
                                    <a:ea typeface="+mj-ea"/>
                                  </a:rPr>
                                  <m:t>𝑡</m:t>
                                </m:r>
                              </m:sub>
                            </m:sSub>
                          </m:e>
                        </m:d>
                      </m:num>
                      <m:den>
                        <m:r>
                          <a:rPr lang="en-US" altLang="ja-JP" sz="3600" b="0" i="1" smtClean="0">
                            <a:solidFill>
                              <a:schemeClr val="bg2">
                                <a:lumMod val="10000"/>
                              </a:schemeClr>
                            </a:solidFill>
                            <a:latin typeface="Cambria Math"/>
                            <a:ea typeface="+mj-ea"/>
                          </a:rPr>
                          <m:t>𝑁</m:t>
                        </m:r>
                        <m:d>
                          <m:dPr>
                            <m:ctrlPr>
                              <a:rPr lang="en-US" altLang="ja-JP" sz="3600" b="0" i="1" smtClean="0">
                                <a:solidFill>
                                  <a:schemeClr val="bg2">
                                    <a:lumMod val="10000"/>
                                  </a:schemeClr>
                                </a:solidFill>
                                <a:latin typeface="Cambria Math"/>
                                <a:ea typeface="+mj-ea"/>
                              </a:rPr>
                            </m:ctrlPr>
                          </m:dPr>
                          <m:e>
                            <m:sSub>
                              <m:sSubPr>
                                <m:ctrlPr>
                                  <a:rPr lang="en-US" altLang="ja-JP" sz="3600" b="0" i="1" smtClean="0">
                                    <a:solidFill>
                                      <a:schemeClr val="bg2">
                                        <a:lumMod val="10000"/>
                                      </a:schemeClr>
                                    </a:solidFill>
                                    <a:latin typeface="Cambria Math"/>
                                    <a:ea typeface="+mj-ea"/>
                                  </a:rPr>
                                </m:ctrlPr>
                              </m:sSubPr>
                              <m:e>
                                <m:r>
                                  <a:rPr lang="en-US" altLang="ja-JP" sz="3600" b="0" i="1" smtClean="0">
                                    <a:solidFill>
                                      <a:schemeClr val="bg2">
                                        <a:lumMod val="10000"/>
                                      </a:schemeClr>
                                    </a:solidFill>
                                    <a:latin typeface="Cambria Math"/>
                                    <a:ea typeface="+mj-ea"/>
                                  </a:rPr>
                                  <m:t>𝑜</m:t>
                                </m:r>
                              </m:e>
                              <m:sub>
                                <m:r>
                                  <a:rPr lang="en-US" altLang="ja-JP" sz="3600" b="0" i="1" smtClean="0">
                                    <a:solidFill>
                                      <a:schemeClr val="bg2">
                                        <a:lumMod val="10000"/>
                                      </a:schemeClr>
                                    </a:solidFill>
                                    <a:latin typeface="Cambria Math"/>
                                    <a:ea typeface="+mj-ea"/>
                                  </a:rPr>
                                  <m:t>𝑡</m:t>
                                </m:r>
                              </m:sub>
                            </m:sSub>
                          </m:e>
                        </m:d>
                      </m:den>
                    </m:f>
                  </m:oMath>
                </a14:m>
                <a:r>
                  <a:rPr lang="ja-JP" altLang="en-US" sz="2400" b="0" i="1" dirty="0" smtClean="0">
                    <a:solidFill>
                      <a:schemeClr val="bg2">
                        <a:lumMod val="10000"/>
                      </a:schemeClr>
                    </a:solidFill>
                    <a:latin typeface="Cambria Math"/>
                    <a:ea typeface="+mj-ea"/>
                  </a:rPr>
                  <a:t>　　　　　</a:t>
                </a:r>
                <a14:m>
                  <m:oMath xmlns:m="http://schemas.openxmlformats.org/officeDocument/2006/math">
                    <m:r>
                      <a:rPr lang="en-US" altLang="ja-JP" sz="2400">
                        <a:solidFill>
                          <a:srgbClr val="E8DED8">
                            <a:lumMod val="10000"/>
                          </a:srgbClr>
                        </a:solidFill>
                        <a:latin typeface="Cambria Math"/>
                        <a:ea typeface="+mj-ea"/>
                      </a:rPr>
                      <m:t>(</m:t>
                    </m:r>
                    <m:r>
                      <a:rPr lang="en-US" altLang="ja-JP" sz="2400" i="1">
                        <a:solidFill>
                          <a:srgbClr val="E8DED8">
                            <a:lumMod val="10000"/>
                          </a:srgbClr>
                        </a:solidFill>
                        <a:latin typeface="Cambria Math"/>
                        <a:ea typeface="+mj-ea"/>
                      </a:rPr>
                      <m:t>0</m:t>
                    </m:r>
                    <m:r>
                      <a:rPr lang="en-US" altLang="ja-JP" sz="2400" i="1">
                        <a:solidFill>
                          <a:srgbClr val="E8DED8">
                            <a:lumMod val="10000"/>
                          </a:srgbClr>
                        </a:solidFill>
                        <a:latin typeface="Cambria Math"/>
                        <a:ea typeface="Cambria Math"/>
                      </a:rPr>
                      <m:t>≤</m:t>
                    </m:r>
                    <m:r>
                      <a:rPr lang="en-US" altLang="ja-JP" sz="2400" i="1">
                        <a:solidFill>
                          <a:srgbClr val="E8DED8">
                            <a:lumMod val="10000"/>
                          </a:srgbClr>
                        </a:solidFill>
                        <a:latin typeface="Cambria Math"/>
                        <a:ea typeface="Cambria Math"/>
                      </a:rPr>
                      <m:t>𝑃</m:t>
                    </m:r>
                    <m:r>
                      <a:rPr lang="en-US" altLang="ja-JP" sz="2400" i="1">
                        <a:solidFill>
                          <a:srgbClr val="E8DED8">
                            <a:lumMod val="10000"/>
                          </a:srgbClr>
                        </a:solidFill>
                        <a:latin typeface="Cambria Math"/>
                        <a:ea typeface="Cambria Math"/>
                      </a:rPr>
                      <m:t>(</m:t>
                    </m:r>
                    <m:sSub>
                      <m:sSubPr>
                        <m:ctrlPr>
                          <a:rPr lang="en-US" altLang="ja-JP" sz="2400" i="1">
                            <a:solidFill>
                              <a:srgbClr val="E8DED8">
                                <a:lumMod val="10000"/>
                              </a:srgbClr>
                            </a:solidFill>
                            <a:latin typeface="Cambria Math"/>
                            <a:ea typeface="Cambria Math"/>
                          </a:rPr>
                        </m:ctrlPr>
                      </m:sSubPr>
                      <m:e>
                        <m:r>
                          <a:rPr lang="en-US" altLang="ja-JP" sz="2400" i="1">
                            <a:solidFill>
                              <a:srgbClr val="E8DED8">
                                <a:lumMod val="10000"/>
                              </a:srgbClr>
                            </a:solidFill>
                            <a:latin typeface="Cambria Math"/>
                            <a:ea typeface="Cambria Math"/>
                          </a:rPr>
                          <m:t>𝑜</m:t>
                        </m:r>
                      </m:e>
                      <m:sub>
                        <m:r>
                          <a:rPr lang="en-US" altLang="ja-JP" sz="2400" i="1">
                            <a:solidFill>
                              <a:srgbClr val="E8DED8">
                                <a:lumMod val="10000"/>
                              </a:srgbClr>
                            </a:solidFill>
                            <a:latin typeface="Cambria Math"/>
                            <a:ea typeface="Cambria Math"/>
                          </a:rPr>
                          <m:t>𝑡</m:t>
                        </m:r>
                      </m:sub>
                    </m:sSub>
                    <m:r>
                      <a:rPr lang="en-US" altLang="ja-JP" sz="2400" i="1">
                        <a:solidFill>
                          <a:srgbClr val="E8DED8">
                            <a:lumMod val="10000"/>
                          </a:srgbClr>
                        </a:solidFill>
                        <a:latin typeface="Cambria Math"/>
                        <a:ea typeface="Cambria Math"/>
                      </a:rPr>
                      <m:t> , </m:t>
                    </m:r>
                    <m:sSub>
                      <m:sSubPr>
                        <m:ctrlPr>
                          <a:rPr lang="en-US" altLang="ja-JP" sz="2400" i="1">
                            <a:solidFill>
                              <a:srgbClr val="E8DED8">
                                <a:lumMod val="10000"/>
                              </a:srgbClr>
                            </a:solidFill>
                            <a:latin typeface="Cambria Math"/>
                            <a:ea typeface="Cambria Math"/>
                          </a:rPr>
                        </m:ctrlPr>
                      </m:sSubPr>
                      <m:e>
                        <m:r>
                          <a:rPr lang="en-US" altLang="ja-JP" sz="2400" i="1">
                            <a:solidFill>
                              <a:srgbClr val="E8DED8">
                                <a:lumMod val="10000"/>
                              </a:srgbClr>
                            </a:solidFill>
                            <a:latin typeface="Cambria Math"/>
                            <a:ea typeface="Cambria Math"/>
                          </a:rPr>
                          <m:t>𝑎</m:t>
                        </m:r>
                      </m:e>
                      <m:sub>
                        <m:r>
                          <a:rPr lang="en-US" altLang="ja-JP" sz="2400" i="1">
                            <a:solidFill>
                              <a:srgbClr val="E8DED8">
                                <a:lumMod val="10000"/>
                              </a:srgbClr>
                            </a:solidFill>
                            <a:latin typeface="Cambria Math"/>
                            <a:ea typeface="Cambria Math"/>
                          </a:rPr>
                          <m:t>𝑡</m:t>
                        </m:r>
                      </m:sub>
                    </m:sSub>
                    <m:r>
                      <a:rPr lang="en-US" altLang="ja-JP" sz="2400" i="1">
                        <a:solidFill>
                          <a:srgbClr val="E8DED8">
                            <a:lumMod val="10000"/>
                          </a:srgbClr>
                        </a:solidFill>
                        <a:latin typeface="Cambria Math"/>
                        <a:ea typeface="Cambria Math"/>
                      </a:rPr>
                      <m:t>)≤1)</m:t>
                    </m:r>
                  </m:oMath>
                </a14:m>
                <a:endParaRPr lang="en-US" altLang="ja-JP" sz="2400" dirty="0">
                  <a:solidFill>
                    <a:srgbClr val="E8DED8">
                      <a:lumMod val="10000"/>
                    </a:srgbClr>
                  </a:solidFill>
                  <a:latin typeface="ＭＳ Ｐゴシック"/>
                  <a:ea typeface="ＭＳ Ｐゴシック"/>
                </a:endParaRPr>
              </a:p>
              <a:p>
                <a:pPr marL="0" indent="0">
                  <a:buNone/>
                </a:pPr>
                <a:endParaRPr lang="en-US" altLang="ja-JP" sz="2400" b="0" i="1" dirty="0" smtClean="0">
                  <a:solidFill>
                    <a:schemeClr val="bg2">
                      <a:lumMod val="10000"/>
                    </a:schemeClr>
                  </a:solidFill>
                  <a:latin typeface="Cambria Math"/>
                  <a:ea typeface="+mj-ea"/>
                </a:endParaRPr>
              </a:p>
              <a:p>
                <a:pPr marL="0" indent="0">
                  <a:buNone/>
                </a:pPr>
                <a:r>
                  <a:rPr lang="ja-JP" altLang="en-US" sz="2400" b="0" i="1" dirty="0" smtClean="0">
                    <a:solidFill>
                      <a:schemeClr val="bg2">
                        <a:lumMod val="10000"/>
                      </a:schemeClr>
                    </a:solidFill>
                    <a:latin typeface="Cambria Math"/>
                    <a:ea typeface="+mj-ea"/>
                  </a:rPr>
                  <a:t>　　　</a:t>
                </a:r>
                <a14:m>
                  <m:oMath xmlns:m="http://schemas.openxmlformats.org/officeDocument/2006/math">
                    <m:r>
                      <a:rPr lang="en-US" altLang="ja-JP" sz="2400" b="0" i="1" smtClean="0">
                        <a:solidFill>
                          <a:schemeClr val="bg2">
                            <a:lumMod val="10000"/>
                          </a:schemeClr>
                        </a:solidFill>
                        <a:latin typeface="Cambria Math"/>
                        <a:ea typeface="+mj-ea"/>
                      </a:rPr>
                      <m:t>𝑁</m:t>
                    </m:r>
                    <m:d>
                      <m:dPr>
                        <m:ctrlPr>
                          <a:rPr lang="en-US" altLang="ja-JP" sz="2400" b="0" i="1" smtClean="0">
                            <a:solidFill>
                              <a:schemeClr val="bg2">
                                <a:lumMod val="10000"/>
                              </a:schemeClr>
                            </a:solidFill>
                            <a:latin typeface="Cambria Math"/>
                            <a:ea typeface="+mj-ea"/>
                          </a:rPr>
                        </m:ctrlPr>
                      </m:dPr>
                      <m:e>
                        <m:sSub>
                          <m:sSubPr>
                            <m:ctrlPr>
                              <a:rPr lang="en-US" altLang="ja-JP" sz="2400" b="0" i="1" smtClean="0">
                                <a:solidFill>
                                  <a:schemeClr val="bg2">
                                    <a:lumMod val="10000"/>
                                  </a:schemeClr>
                                </a:solidFill>
                                <a:latin typeface="Cambria Math"/>
                                <a:ea typeface="+mj-ea"/>
                              </a:rPr>
                            </m:ctrlPr>
                          </m:sSubPr>
                          <m:e>
                            <m:r>
                              <a:rPr lang="en-US" altLang="ja-JP" sz="2400" b="0" i="1" smtClean="0">
                                <a:solidFill>
                                  <a:schemeClr val="bg2">
                                    <a:lumMod val="10000"/>
                                  </a:schemeClr>
                                </a:solidFill>
                                <a:latin typeface="Cambria Math"/>
                                <a:ea typeface="+mj-ea"/>
                              </a:rPr>
                              <m:t>𝑜</m:t>
                            </m:r>
                          </m:e>
                          <m:sub>
                            <m:r>
                              <a:rPr lang="en-US" altLang="ja-JP" sz="2400" b="0" i="1" smtClean="0">
                                <a:solidFill>
                                  <a:schemeClr val="bg2">
                                    <a:lumMod val="10000"/>
                                  </a:schemeClr>
                                </a:solidFill>
                                <a:latin typeface="Cambria Math"/>
                                <a:ea typeface="+mj-ea"/>
                              </a:rPr>
                              <m:t>𝑡</m:t>
                            </m:r>
                          </m:sub>
                        </m:sSub>
                        <m:r>
                          <a:rPr lang="en-US" altLang="ja-JP" sz="2400" b="0" i="1" smtClean="0">
                            <a:solidFill>
                              <a:schemeClr val="bg2">
                                <a:lumMod val="10000"/>
                              </a:schemeClr>
                            </a:solidFill>
                            <a:latin typeface="Cambria Math"/>
                            <a:ea typeface="+mj-ea"/>
                          </a:rPr>
                          <m:t>,</m:t>
                        </m:r>
                        <m:sSub>
                          <m:sSubPr>
                            <m:ctrlPr>
                              <a:rPr lang="en-US" altLang="ja-JP" sz="2400" b="0" i="1" smtClean="0">
                                <a:solidFill>
                                  <a:schemeClr val="bg2">
                                    <a:lumMod val="10000"/>
                                  </a:schemeClr>
                                </a:solidFill>
                                <a:latin typeface="Cambria Math"/>
                                <a:ea typeface="+mj-ea"/>
                              </a:rPr>
                            </m:ctrlPr>
                          </m:sSubPr>
                          <m:e>
                            <m:r>
                              <a:rPr lang="en-US" altLang="ja-JP" sz="2400" b="0" i="1" smtClean="0">
                                <a:solidFill>
                                  <a:schemeClr val="bg2">
                                    <a:lumMod val="10000"/>
                                  </a:schemeClr>
                                </a:solidFill>
                                <a:latin typeface="Cambria Math"/>
                                <a:ea typeface="+mj-ea"/>
                              </a:rPr>
                              <m:t>𝑎</m:t>
                            </m:r>
                          </m:e>
                          <m:sub>
                            <m:r>
                              <a:rPr lang="en-US" altLang="ja-JP" sz="2400" b="0" i="1" smtClean="0">
                                <a:solidFill>
                                  <a:schemeClr val="bg2">
                                    <a:lumMod val="10000"/>
                                  </a:schemeClr>
                                </a:solidFill>
                                <a:latin typeface="Cambria Math"/>
                                <a:ea typeface="+mj-ea"/>
                              </a:rPr>
                              <m:t>𝑡</m:t>
                            </m:r>
                          </m:sub>
                        </m:sSub>
                      </m:e>
                    </m:d>
                  </m:oMath>
                </a14:m>
                <a:r>
                  <a:rPr lang="ja-JP" altLang="en-US" sz="2400" b="0" dirty="0" smtClean="0">
                    <a:solidFill>
                      <a:schemeClr val="bg2">
                        <a:lumMod val="10000"/>
                      </a:schemeClr>
                    </a:solidFill>
                    <a:latin typeface="+mj-ea"/>
                    <a:ea typeface="+mj-ea"/>
                  </a:rPr>
                  <a:t>：ある状態行動対</a:t>
                </a:r>
                <a14:m>
                  <m:oMath xmlns:m="http://schemas.openxmlformats.org/officeDocument/2006/math">
                    <m:r>
                      <a:rPr lang="en-US" altLang="ja-JP" sz="2400" b="0" i="0" smtClean="0">
                        <a:solidFill>
                          <a:schemeClr val="bg2">
                            <a:lumMod val="10000"/>
                          </a:schemeClr>
                        </a:solidFill>
                        <a:latin typeface="Cambria Math"/>
                        <a:ea typeface="+mj-ea"/>
                      </a:rPr>
                      <m:t>(</m:t>
                    </m:r>
                    <m:sSub>
                      <m:sSubPr>
                        <m:ctrlPr>
                          <a:rPr lang="en-US" altLang="ja-JP" sz="2400" b="1" i="1" smtClean="0">
                            <a:solidFill>
                              <a:schemeClr val="bg2">
                                <a:lumMod val="10000"/>
                              </a:schemeClr>
                            </a:solidFill>
                            <a:latin typeface="Cambria Math"/>
                            <a:ea typeface="+mj-ea"/>
                          </a:rPr>
                        </m:ctrlPr>
                      </m:sSubPr>
                      <m:e>
                        <m:r>
                          <a:rPr lang="en-US" altLang="ja-JP" sz="2400" b="1" i="1" smtClean="0">
                            <a:solidFill>
                              <a:schemeClr val="bg2">
                                <a:lumMod val="10000"/>
                              </a:schemeClr>
                            </a:solidFill>
                            <a:latin typeface="Cambria Math"/>
                            <a:ea typeface="+mj-ea"/>
                          </a:rPr>
                          <m:t>𝒐</m:t>
                        </m:r>
                      </m:e>
                      <m:sub>
                        <m:r>
                          <a:rPr lang="en-US" altLang="ja-JP" sz="2400" b="1" i="1" smtClean="0">
                            <a:solidFill>
                              <a:schemeClr val="bg2">
                                <a:lumMod val="10000"/>
                              </a:schemeClr>
                            </a:solidFill>
                            <a:latin typeface="Cambria Math"/>
                            <a:ea typeface="+mj-ea"/>
                          </a:rPr>
                          <m:t>𝒕</m:t>
                        </m:r>
                      </m:sub>
                    </m:sSub>
                    <m:r>
                      <a:rPr lang="en-US" altLang="ja-JP" sz="2400" b="1" i="1" smtClean="0">
                        <a:solidFill>
                          <a:schemeClr val="bg2">
                            <a:lumMod val="10000"/>
                          </a:schemeClr>
                        </a:solidFill>
                        <a:latin typeface="Cambria Math"/>
                        <a:ea typeface="+mj-ea"/>
                      </a:rPr>
                      <m:t>,</m:t>
                    </m:r>
                    <m:sSub>
                      <m:sSubPr>
                        <m:ctrlPr>
                          <a:rPr lang="en-US" altLang="ja-JP" sz="2400" b="1" i="1" smtClean="0">
                            <a:solidFill>
                              <a:schemeClr val="bg2">
                                <a:lumMod val="10000"/>
                              </a:schemeClr>
                            </a:solidFill>
                            <a:latin typeface="Cambria Math"/>
                            <a:ea typeface="+mj-ea"/>
                          </a:rPr>
                        </m:ctrlPr>
                      </m:sSubPr>
                      <m:e>
                        <m:r>
                          <a:rPr lang="en-US" altLang="ja-JP" sz="2400" b="1" i="1" smtClean="0">
                            <a:solidFill>
                              <a:schemeClr val="bg2">
                                <a:lumMod val="10000"/>
                              </a:schemeClr>
                            </a:solidFill>
                            <a:latin typeface="Cambria Math"/>
                            <a:ea typeface="+mj-ea"/>
                          </a:rPr>
                          <m:t>𝒂</m:t>
                        </m:r>
                      </m:e>
                      <m:sub>
                        <m:r>
                          <a:rPr lang="en-US" altLang="ja-JP" sz="2400" b="1" i="1" smtClean="0">
                            <a:solidFill>
                              <a:schemeClr val="bg2">
                                <a:lumMod val="10000"/>
                              </a:schemeClr>
                            </a:solidFill>
                            <a:latin typeface="Cambria Math"/>
                            <a:ea typeface="+mj-ea"/>
                          </a:rPr>
                          <m:t>𝒕</m:t>
                        </m:r>
                      </m:sub>
                    </m:sSub>
                    <m:r>
                      <a:rPr lang="en-US" altLang="ja-JP" sz="2400" b="1" i="1" smtClean="0">
                        <a:solidFill>
                          <a:schemeClr val="bg2">
                            <a:lumMod val="10000"/>
                          </a:schemeClr>
                        </a:solidFill>
                        <a:latin typeface="Cambria Math"/>
                        <a:ea typeface="+mj-ea"/>
                      </a:rPr>
                      <m:t>)</m:t>
                    </m:r>
                  </m:oMath>
                </a14:m>
                <a:r>
                  <a:rPr lang="ja-JP" altLang="en-US" sz="2400" dirty="0" smtClean="0">
                    <a:solidFill>
                      <a:schemeClr val="bg2">
                        <a:lumMod val="10000"/>
                      </a:schemeClr>
                    </a:solidFill>
                    <a:latin typeface="+mj-ea"/>
                    <a:ea typeface="+mj-ea"/>
                  </a:rPr>
                  <a:t>を経験した回数</a:t>
                </a:r>
                <a:endParaRPr lang="en-US" altLang="ja-JP" sz="2400" dirty="0" smtClean="0">
                  <a:solidFill>
                    <a:schemeClr val="bg2">
                      <a:lumMod val="10000"/>
                    </a:schemeClr>
                  </a:solidFill>
                  <a:latin typeface="+mj-ea"/>
                  <a:ea typeface="+mj-ea"/>
                </a:endParaRPr>
              </a:p>
              <a:p>
                <a:pPr marL="0" indent="0">
                  <a:buNone/>
                </a:pPr>
                <a:r>
                  <a:rPr lang="ja-JP" altLang="en-US" sz="2400" dirty="0">
                    <a:solidFill>
                      <a:schemeClr val="bg2">
                        <a:lumMod val="10000"/>
                      </a:schemeClr>
                    </a:solidFill>
                    <a:latin typeface="+mj-ea"/>
                    <a:ea typeface="+mj-ea"/>
                  </a:rPr>
                  <a:t>　</a:t>
                </a:r>
                <a:r>
                  <a:rPr lang="ja-JP" altLang="en-US" sz="2400" dirty="0" smtClean="0">
                    <a:solidFill>
                      <a:schemeClr val="bg2">
                        <a:lumMod val="10000"/>
                      </a:schemeClr>
                    </a:solidFill>
                    <a:latin typeface="+mj-ea"/>
                    <a:ea typeface="+mj-ea"/>
                  </a:rPr>
                  <a:t>　　</a:t>
                </a:r>
                <a14:m>
                  <m:oMath xmlns:m="http://schemas.openxmlformats.org/officeDocument/2006/math">
                    <m:r>
                      <a:rPr lang="en-US" altLang="ja-JP" sz="2400" b="1" i="1" smtClean="0">
                        <a:solidFill>
                          <a:schemeClr val="bg2">
                            <a:lumMod val="10000"/>
                          </a:schemeClr>
                        </a:solidFill>
                        <a:latin typeface="Cambria Math"/>
                        <a:ea typeface="+mj-ea"/>
                      </a:rPr>
                      <m:t>𝑵</m:t>
                    </m:r>
                    <m:r>
                      <a:rPr lang="en-US" altLang="ja-JP" sz="2400" b="1" i="1" smtClean="0">
                        <a:solidFill>
                          <a:schemeClr val="bg2">
                            <a:lumMod val="10000"/>
                          </a:schemeClr>
                        </a:solidFill>
                        <a:latin typeface="Cambria Math"/>
                        <a:ea typeface="+mj-ea"/>
                      </a:rPr>
                      <m:t>(</m:t>
                    </m:r>
                    <m:sSub>
                      <m:sSubPr>
                        <m:ctrlPr>
                          <a:rPr lang="en-US" altLang="ja-JP" sz="2400" i="1" smtClean="0">
                            <a:solidFill>
                              <a:schemeClr val="bg2">
                                <a:lumMod val="10000"/>
                              </a:schemeClr>
                            </a:solidFill>
                            <a:latin typeface="Cambria Math"/>
                            <a:ea typeface="+mj-ea"/>
                          </a:rPr>
                        </m:ctrlPr>
                      </m:sSubPr>
                      <m:e>
                        <m:r>
                          <a:rPr lang="en-US" altLang="ja-JP" sz="2400" b="0" i="1" smtClean="0">
                            <a:solidFill>
                              <a:schemeClr val="bg2">
                                <a:lumMod val="10000"/>
                              </a:schemeClr>
                            </a:solidFill>
                            <a:latin typeface="Cambria Math"/>
                            <a:ea typeface="+mj-ea"/>
                          </a:rPr>
                          <m:t>𝑜</m:t>
                        </m:r>
                      </m:e>
                      <m:sub>
                        <m:r>
                          <a:rPr lang="en-US" altLang="ja-JP" sz="2400" b="0" i="1" smtClean="0">
                            <a:solidFill>
                              <a:schemeClr val="bg2">
                                <a:lumMod val="10000"/>
                              </a:schemeClr>
                            </a:solidFill>
                            <a:latin typeface="Cambria Math"/>
                            <a:ea typeface="+mj-ea"/>
                          </a:rPr>
                          <m:t>𝑡</m:t>
                        </m:r>
                      </m:sub>
                    </m:sSub>
                    <m:r>
                      <a:rPr lang="en-US" altLang="ja-JP" sz="2400" b="1" i="1" smtClean="0">
                        <a:solidFill>
                          <a:schemeClr val="bg2">
                            <a:lumMod val="10000"/>
                          </a:schemeClr>
                        </a:solidFill>
                        <a:latin typeface="Cambria Math"/>
                        <a:ea typeface="+mj-ea"/>
                      </a:rPr>
                      <m:t>)</m:t>
                    </m:r>
                  </m:oMath>
                </a14:m>
                <a:r>
                  <a:rPr lang="ja-JP" altLang="en-US" sz="2400" dirty="0" smtClean="0">
                    <a:solidFill>
                      <a:schemeClr val="bg2">
                        <a:lumMod val="10000"/>
                      </a:schemeClr>
                    </a:solidFill>
                    <a:latin typeface="+mj-ea"/>
                    <a:ea typeface="+mj-ea"/>
                  </a:rPr>
                  <a:t>：観測</a:t>
                </a:r>
                <a14:m>
                  <m:oMath xmlns:m="http://schemas.openxmlformats.org/officeDocument/2006/math">
                    <m:sSub>
                      <m:sSubPr>
                        <m:ctrlPr>
                          <a:rPr lang="en-US" altLang="ja-JP" sz="2400" b="1" i="1" smtClean="0">
                            <a:solidFill>
                              <a:schemeClr val="bg2">
                                <a:lumMod val="10000"/>
                              </a:schemeClr>
                            </a:solidFill>
                            <a:latin typeface="Cambria Math"/>
                            <a:ea typeface="+mj-ea"/>
                          </a:rPr>
                        </m:ctrlPr>
                      </m:sSubPr>
                      <m:e>
                        <m:r>
                          <a:rPr lang="en-US" altLang="ja-JP" sz="2400" b="1" i="1" smtClean="0">
                            <a:solidFill>
                              <a:schemeClr val="bg2">
                                <a:lumMod val="10000"/>
                              </a:schemeClr>
                            </a:solidFill>
                            <a:latin typeface="Cambria Math"/>
                            <a:ea typeface="+mj-ea"/>
                          </a:rPr>
                          <m:t>𝒐</m:t>
                        </m:r>
                      </m:e>
                      <m:sub>
                        <m:r>
                          <a:rPr lang="en-US" altLang="ja-JP" sz="2400" b="1" i="1" smtClean="0">
                            <a:solidFill>
                              <a:schemeClr val="bg2">
                                <a:lumMod val="10000"/>
                              </a:schemeClr>
                            </a:solidFill>
                            <a:latin typeface="Cambria Math"/>
                            <a:ea typeface="+mj-ea"/>
                          </a:rPr>
                          <m:t>𝒕</m:t>
                        </m:r>
                      </m:sub>
                    </m:sSub>
                  </m:oMath>
                </a14:m>
                <a:r>
                  <a:rPr lang="ja-JP" altLang="en-US" sz="2400" dirty="0" smtClean="0">
                    <a:solidFill>
                      <a:schemeClr val="bg2">
                        <a:lumMod val="10000"/>
                      </a:schemeClr>
                    </a:solidFill>
                    <a:latin typeface="+mj-ea"/>
                    <a:ea typeface="+mj-ea"/>
                  </a:rPr>
                  <a:t>を得た回数</a:t>
                </a:r>
                <a:endParaRPr lang="en-US" altLang="ja-JP" sz="2400" b="1" i="1" dirty="0" smtClean="0">
                  <a:solidFill>
                    <a:schemeClr val="bg2">
                      <a:lumMod val="10000"/>
                    </a:schemeClr>
                  </a:solidFill>
                  <a:latin typeface="+mj-ea"/>
                  <a:ea typeface="+mj-ea"/>
                </a:endParaRPr>
              </a:p>
              <a:p>
                <a:pPr marL="0" indent="0">
                  <a:buNone/>
                </a:pPr>
                <a:endParaRPr lang="en-US" altLang="ja-JP" sz="2400" b="1" i="1" dirty="0" smtClean="0">
                  <a:solidFill>
                    <a:schemeClr val="bg2">
                      <a:lumMod val="10000"/>
                    </a:schemeClr>
                  </a:solidFill>
                  <a:latin typeface="Cambria Math"/>
                  <a:ea typeface="+mj-ea"/>
                </a:endParaRPr>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67544" y="1844824"/>
                <a:ext cx="8424936" cy="4419600"/>
              </a:xfrm>
              <a:blipFill rotWithShape="1">
                <a:blip r:embed="rId2"/>
                <a:stretch>
                  <a:fillRect t="-1517"/>
                </a:stretch>
              </a:blipFill>
            </p:spPr>
            <p:txBody>
              <a:bodyPr/>
              <a:lstStyle/>
              <a:p>
                <a:r>
                  <a:rPr lang="ja-JP" altLang="en-US">
                    <a:noFill/>
                  </a:rPr>
                  <a:t> </a:t>
                </a:r>
              </a:p>
            </p:txBody>
          </p:sp>
        </mc:Fallback>
      </mc:AlternateContent>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0803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260648"/>
            <a:ext cx="7992888" cy="1143000"/>
          </a:xfrm>
        </p:spPr>
        <p:txBody>
          <a:bodyPr/>
          <a:lstStyle/>
          <a:p>
            <a:r>
              <a:rPr kumimoji="1" lang="en-US" altLang="ja-JP" sz="4400" dirty="0" smtClean="0">
                <a:ln w="12700">
                  <a:noFill/>
                </a:ln>
                <a:solidFill>
                  <a:schemeClr val="bg2">
                    <a:lumMod val="10000"/>
                  </a:schemeClr>
                </a:solidFill>
                <a:effectLst>
                  <a:outerShdw blurRad="38100" dist="38100" dir="2700000" algn="tl">
                    <a:srgbClr val="000000">
                      <a:alpha val="43137"/>
                    </a:srgbClr>
                  </a:outerShdw>
                </a:effectLst>
              </a:rPr>
              <a:t/>
            </a:r>
            <a:br>
              <a:rPr kumimoji="1" lang="en-US" altLang="ja-JP" sz="4400" dirty="0" smtClean="0">
                <a:ln w="12700">
                  <a:noFill/>
                </a:ln>
                <a:solidFill>
                  <a:schemeClr val="bg2">
                    <a:lumMod val="10000"/>
                  </a:schemeClr>
                </a:solidFill>
                <a:effectLst>
                  <a:outerShdw blurRad="38100" dist="38100" dir="2700000" algn="tl">
                    <a:srgbClr val="000000">
                      <a:alpha val="43137"/>
                    </a:srgbClr>
                  </a:outerShdw>
                </a:effectLst>
              </a:rPr>
            </a:br>
            <a:r>
              <a:rPr kumimoji="1" lang="ja-JP" altLang="en-US" sz="4400" dirty="0" smtClean="0">
                <a:ln w="12700">
                  <a:noFill/>
                </a:ln>
                <a:solidFill>
                  <a:schemeClr val="bg2">
                    <a:lumMod val="10000"/>
                  </a:schemeClr>
                </a:solidFill>
                <a:effectLst>
                  <a:outerShdw blurRad="38100" dist="38100" dir="2700000" algn="tl">
                    <a:srgbClr val="000000">
                      <a:alpha val="43137"/>
                    </a:srgbClr>
                  </a:outerShdw>
                </a:effectLst>
              </a:rPr>
              <a:t>各観測への遷移確率</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540000" y="1836000"/>
                <a:ext cx="8028000" cy="4680000"/>
              </a:xfrm>
            </p:spPr>
            <p:txBody>
              <a:bodyPr>
                <a:normAutofit/>
              </a:bodyPr>
              <a:lstStyle/>
              <a:p>
                <a:pPr marL="0" indent="0">
                  <a:buNone/>
                </a:pPr>
                <a:r>
                  <a:rPr lang="ja-JP" altLang="en-US" sz="2400" dirty="0" smtClean="0">
                    <a:solidFill>
                      <a:schemeClr val="bg2">
                        <a:lumMod val="10000"/>
                      </a:schemeClr>
                    </a:solidFill>
                    <a:latin typeface="+mj-ea"/>
                    <a:ea typeface="+mj-ea"/>
                  </a:rPr>
                  <a:t>・時刻</a:t>
                </a:r>
                <a14:m>
                  <m:oMath xmlns:m="http://schemas.openxmlformats.org/officeDocument/2006/math">
                    <m:r>
                      <a:rPr lang="en-US" altLang="ja-JP" sz="2400" b="0" i="1" smtClean="0">
                        <a:solidFill>
                          <a:schemeClr val="bg2">
                            <a:lumMod val="10000"/>
                          </a:schemeClr>
                        </a:solidFill>
                        <a:latin typeface="Cambria Math"/>
                        <a:ea typeface="+mj-ea"/>
                      </a:rPr>
                      <m:t>𝑡</m:t>
                    </m:r>
                  </m:oMath>
                </a14:m>
                <a:r>
                  <a:rPr lang="ja-JP" altLang="en-US" sz="2400" dirty="0" smtClean="0">
                    <a:solidFill>
                      <a:schemeClr val="bg2">
                        <a:lumMod val="10000"/>
                      </a:schemeClr>
                    </a:solidFill>
                    <a:latin typeface="+mj-ea"/>
                    <a:ea typeface="+mj-ea"/>
                  </a:rPr>
                  <a:t>において観測</a:t>
                </a:r>
                <a14:m>
                  <m:oMath xmlns:m="http://schemas.openxmlformats.org/officeDocument/2006/math">
                    <m:sSub>
                      <m:sSubPr>
                        <m:ctrlPr>
                          <a:rPr lang="en-US" altLang="ja-JP" sz="2400" b="1" i="1" smtClean="0">
                            <a:solidFill>
                              <a:schemeClr val="bg2">
                                <a:lumMod val="10000"/>
                              </a:schemeClr>
                            </a:solidFill>
                            <a:latin typeface="Cambria Math"/>
                            <a:ea typeface="+mj-ea"/>
                          </a:rPr>
                        </m:ctrlPr>
                      </m:sSubPr>
                      <m:e>
                        <m:r>
                          <a:rPr lang="en-US" altLang="ja-JP" sz="2400" b="1" i="1" smtClean="0">
                            <a:solidFill>
                              <a:schemeClr val="bg2">
                                <a:lumMod val="10000"/>
                              </a:schemeClr>
                            </a:solidFill>
                            <a:latin typeface="Cambria Math"/>
                            <a:ea typeface="+mj-ea"/>
                          </a:rPr>
                          <m:t>𝒐</m:t>
                        </m:r>
                      </m:e>
                      <m:sub>
                        <m:r>
                          <a:rPr lang="en-US" altLang="ja-JP" sz="2400" b="1" i="1" smtClean="0">
                            <a:solidFill>
                              <a:schemeClr val="bg2">
                                <a:lumMod val="10000"/>
                              </a:schemeClr>
                            </a:solidFill>
                            <a:latin typeface="Cambria Math"/>
                            <a:ea typeface="+mj-ea"/>
                          </a:rPr>
                          <m:t>𝒕</m:t>
                        </m:r>
                      </m:sub>
                    </m:sSub>
                  </m:oMath>
                </a14:m>
                <a:r>
                  <a:rPr lang="ja-JP" altLang="en-US" sz="2400" dirty="0" smtClean="0">
                    <a:solidFill>
                      <a:schemeClr val="bg2">
                        <a:lumMod val="10000"/>
                      </a:schemeClr>
                    </a:solidFill>
                    <a:latin typeface="+mj-ea"/>
                    <a:ea typeface="+mj-ea"/>
                  </a:rPr>
                  <a:t>において行動</a:t>
                </a:r>
                <a14:m>
                  <m:oMath xmlns:m="http://schemas.openxmlformats.org/officeDocument/2006/math">
                    <m:sSub>
                      <m:sSubPr>
                        <m:ctrlPr>
                          <a:rPr lang="en-US" altLang="ja-JP" sz="2400" b="1" i="1" smtClean="0">
                            <a:solidFill>
                              <a:schemeClr val="bg2">
                                <a:lumMod val="10000"/>
                              </a:schemeClr>
                            </a:solidFill>
                            <a:latin typeface="Cambria Math"/>
                            <a:ea typeface="+mj-ea"/>
                          </a:rPr>
                        </m:ctrlPr>
                      </m:sSubPr>
                      <m:e>
                        <m:r>
                          <a:rPr lang="en-US" altLang="ja-JP" sz="2400" b="1" i="1" smtClean="0">
                            <a:solidFill>
                              <a:schemeClr val="bg2">
                                <a:lumMod val="10000"/>
                              </a:schemeClr>
                            </a:solidFill>
                            <a:latin typeface="Cambria Math"/>
                            <a:ea typeface="+mj-ea"/>
                          </a:rPr>
                          <m:t>𝒂</m:t>
                        </m:r>
                      </m:e>
                      <m:sub>
                        <m:r>
                          <a:rPr lang="en-US" altLang="ja-JP" sz="2400" b="1" i="1" smtClean="0">
                            <a:solidFill>
                              <a:schemeClr val="bg2">
                                <a:lumMod val="10000"/>
                              </a:schemeClr>
                            </a:solidFill>
                            <a:latin typeface="Cambria Math"/>
                            <a:ea typeface="+mj-ea"/>
                          </a:rPr>
                          <m:t>𝒕</m:t>
                        </m:r>
                      </m:sub>
                    </m:sSub>
                  </m:oMath>
                </a14:m>
                <a:r>
                  <a:rPr lang="ja-JP" altLang="en-US" sz="2400" dirty="0" smtClean="0">
                    <a:solidFill>
                      <a:schemeClr val="bg2">
                        <a:lumMod val="10000"/>
                      </a:schemeClr>
                    </a:solidFill>
                    <a:latin typeface="+mj-ea"/>
                    <a:ea typeface="+mj-ea"/>
                  </a:rPr>
                  <a:t>を選択し，観測</a:t>
                </a:r>
                <a14:m>
                  <m:oMath xmlns:m="http://schemas.openxmlformats.org/officeDocument/2006/math">
                    <m:sSub>
                      <m:sSubPr>
                        <m:ctrlPr>
                          <a:rPr lang="en-US" altLang="ja-JP" sz="2400" b="1" i="1" smtClean="0">
                            <a:solidFill>
                              <a:schemeClr val="bg2">
                                <a:lumMod val="10000"/>
                              </a:schemeClr>
                            </a:solidFill>
                            <a:latin typeface="Cambria Math"/>
                            <a:ea typeface="+mj-ea"/>
                          </a:rPr>
                        </m:ctrlPr>
                      </m:sSubPr>
                      <m:e>
                        <m:r>
                          <a:rPr lang="en-US" altLang="ja-JP" sz="2400" b="1" i="1" smtClean="0">
                            <a:solidFill>
                              <a:schemeClr val="bg2">
                                <a:lumMod val="10000"/>
                              </a:schemeClr>
                            </a:solidFill>
                            <a:latin typeface="Cambria Math"/>
                            <a:ea typeface="+mj-ea"/>
                          </a:rPr>
                          <m:t>𝒐</m:t>
                        </m:r>
                      </m:e>
                      <m:sub>
                        <m:r>
                          <a:rPr lang="en-US" altLang="ja-JP" sz="2400" b="1" i="1" smtClean="0">
                            <a:solidFill>
                              <a:schemeClr val="bg2">
                                <a:lumMod val="10000"/>
                              </a:schemeClr>
                            </a:solidFill>
                            <a:latin typeface="Cambria Math"/>
                            <a:ea typeface="+mj-ea"/>
                          </a:rPr>
                          <m:t>𝒕</m:t>
                        </m:r>
                        <m:r>
                          <a:rPr lang="en-US" altLang="ja-JP" sz="2400" b="1" i="1" smtClean="0">
                            <a:solidFill>
                              <a:schemeClr val="bg2">
                                <a:lumMod val="10000"/>
                              </a:schemeClr>
                            </a:solidFill>
                            <a:latin typeface="Cambria Math"/>
                            <a:ea typeface="+mj-ea"/>
                          </a:rPr>
                          <m:t>+</m:t>
                        </m:r>
                        <m:r>
                          <a:rPr lang="en-US" altLang="ja-JP" sz="2400" b="1" i="1" smtClean="0">
                            <a:solidFill>
                              <a:schemeClr val="bg2">
                                <a:lumMod val="10000"/>
                              </a:schemeClr>
                            </a:solidFill>
                            <a:latin typeface="Cambria Math"/>
                            <a:ea typeface="+mj-ea"/>
                          </a:rPr>
                          <m:t>𝟏</m:t>
                        </m:r>
                      </m:sub>
                    </m:sSub>
                  </m:oMath>
                </a14:m>
                <a:r>
                  <a:rPr lang="ja-JP" altLang="en-US" sz="2400" dirty="0" smtClean="0">
                    <a:solidFill>
                      <a:schemeClr val="bg2">
                        <a:lumMod val="10000"/>
                      </a:schemeClr>
                    </a:solidFill>
                    <a:latin typeface="+mj-ea"/>
                    <a:ea typeface="+mj-ea"/>
                  </a:rPr>
                  <a:t>に</a:t>
                </a:r>
                <a:endParaRPr lang="en-US" altLang="ja-JP" sz="2400" dirty="0" smtClean="0">
                  <a:solidFill>
                    <a:schemeClr val="bg2">
                      <a:lumMod val="10000"/>
                    </a:schemeClr>
                  </a:solidFill>
                  <a:latin typeface="+mj-ea"/>
                  <a:ea typeface="+mj-ea"/>
                </a:endParaRPr>
              </a:p>
              <a:p>
                <a:pPr marL="0" indent="0">
                  <a:buNone/>
                </a:pPr>
                <a:r>
                  <a:rPr lang="ja-JP" altLang="en-US" sz="2400" dirty="0">
                    <a:solidFill>
                      <a:schemeClr val="bg2">
                        <a:lumMod val="10000"/>
                      </a:schemeClr>
                    </a:solidFill>
                    <a:latin typeface="+mj-ea"/>
                    <a:ea typeface="+mj-ea"/>
                  </a:rPr>
                  <a:t>　</a:t>
                </a:r>
                <a:r>
                  <a:rPr lang="ja-JP" altLang="en-US" sz="2400" dirty="0" smtClean="0">
                    <a:solidFill>
                      <a:schemeClr val="bg2">
                        <a:lumMod val="10000"/>
                      </a:schemeClr>
                    </a:solidFill>
                    <a:latin typeface="+mj-ea"/>
                    <a:ea typeface="+mj-ea"/>
                  </a:rPr>
                  <a:t>遷移する確率</a:t>
                </a:r>
                <a14:m>
                  <m:oMath xmlns:m="http://schemas.openxmlformats.org/officeDocument/2006/math">
                    <m:r>
                      <a:rPr lang="en-US" altLang="ja-JP" sz="2400" b="1" i="1" smtClean="0">
                        <a:solidFill>
                          <a:schemeClr val="bg2">
                            <a:lumMod val="10000"/>
                          </a:schemeClr>
                        </a:solidFill>
                        <a:latin typeface="Cambria Math"/>
                        <a:ea typeface="+mj-ea"/>
                      </a:rPr>
                      <m:t>𝑷</m:t>
                    </m:r>
                    <m:r>
                      <a:rPr lang="en-US" altLang="ja-JP" sz="2400" b="1" i="1" smtClean="0">
                        <a:solidFill>
                          <a:schemeClr val="bg2">
                            <a:lumMod val="10000"/>
                          </a:schemeClr>
                        </a:solidFill>
                        <a:latin typeface="Cambria Math"/>
                        <a:ea typeface="+mj-ea"/>
                      </a:rPr>
                      <m:t>(</m:t>
                    </m:r>
                    <m:sSub>
                      <m:sSubPr>
                        <m:ctrlPr>
                          <a:rPr lang="en-US" altLang="ja-JP" sz="2400" b="1" i="1" smtClean="0">
                            <a:solidFill>
                              <a:schemeClr val="bg2">
                                <a:lumMod val="10000"/>
                              </a:schemeClr>
                            </a:solidFill>
                            <a:latin typeface="Cambria Math"/>
                            <a:ea typeface="+mj-ea"/>
                          </a:rPr>
                        </m:ctrlPr>
                      </m:sSubPr>
                      <m:e>
                        <m:r>
                          <a:rPr lang="en-US" altLang="ja-JP" sz="2400" b="1" i="1" smtClean="0">
                            <a:solidFill>
                              <a:schemeClr val="bg2">
                                <a:lumMod val="10000"/>
                              </a:schemeClr>
                            </a:solidFill>
                            <a:latin typeface="Cambria Math"/>
                            <a:ea typeface="+mj-ea"/>
                          </a:rPr>
                          <m:t>𝒐</m:t>
                        </m:r>
                      </m:e>
                      <m:sub>
                        <m:r>
                          <a:rPr lang="en-US" altLang="ja-JP" sz="2400" b="1" i="1" smtClean="0">
                            <a:solidFill>
                              <a:schemeClr val="bg2">
                                <a:lumMod val="10000"/>
                              </a:schemeClr>
                            </a:solidFill>
                            <a:latin typeface="Cambria Math"/>
                            <a:ea typeface="+mj-ea"/>
                          </a:rPr>
                          <m:t>𝒕</m:t>
                        </m:r>
                      </m:sub>
                    </m:sSub>
                    <m:r>
                      <a:rPr lang="en-US" altLang="ja-JP" sz="2400" b="1" i="1" smtClean="0">
                        <a:solidFill>
                          <a:schemeClr val="bg2">
                            <a:lumMod val="10000"/>
                          </a:schemeClr>
                        </a:solidFill>
                        <a:latin typeface="Cambria Math"/>
                        <a:ea typeface="+mj-ea"/>
                      </a:rPr>
                      <m:t>,</m:t>
                    </m:r>
                    <m:sSub>
                      <m:sSubPr>
                        <m:ctrlPr>
                          <a:rPr lang="en-US" altLang="ja-JP" sz="2400" b="1" i="1" smtClean="0">
                            <a:solidFill>
                              <a:schemeClr val="bg2">
                                <a:lumMod val="10000"/>
                              </a:schemeClr>
                            </a:solidFill>
                            <a:latin typeface="Cambria Math"/>
                            <a:ea typeface="+mj-ea"/>
                          </a:rPr>
                        </m:ctrlPr>
                      </m:sSubPr>
                      <m:e>
                        <m:r>
                          <a:rPr lang="en-US" altLang="ja-JP" sz="2400" b="1" i="1" smtClean="0">
                            <a:solidFill>
                              <a:schemeClr val="bg2">
                                <a:lumMod val="10000"/>
                              </a:schemeClr>
                            </a:solidFill>
                            <a:latin typeface="Cambria Math"/>
                            <a:ea typeface="+mj-ea"/>
                          </a:rPr>
                          <m:t>𝒂</m:t>
                        </m:r>
                      </m:e>
                      <m:sub>
                        <m:r>
                          <a:rPr lang="en-US" altLang="ja-JP" sz="2400" b="1" i="1" smtClean="0">
                            <a:solidFill>
                              <a:schemeClr val="bg2">
                                <a:lumMod val="10000"/>
                              </a:schemeClr>
                            </a:solidFill>
                            <a:latin typeface="Cambria Math"/>
                            <a:ea typeface="+mj-ea"/>
                          </a:rPr>
                          <m:t>𝒕</m:t>
                        </m:r>
                      </m:sub>
                    </m:sSub>
                    <m:r>
                      <a:rPr lang="en-US" altLang="ja-JP" sz="2400" b="1" i="1" smtClean="0">
                        <a:solidFill>
                          <a:schemeClr val="bg2">
                            <a:lumMod val="10000"/>
                          </a:schemeClr>
                        </a:solidFill>
                        <a:latin typeface="Cambria Math"/>
                        <a:ea typeface="+mj-ea"/>
                      </a:rPr>
                      <m:t>,</m:t>
                    </m:r>
                    <m:sSub>
                      <m:sSubPr>
                        <m:ctrlPr>
                          <a:rPr lang="en-US" altLang="ja-JP" sz="2400" b="1" i="1" smtClean="0">
                            <a:solidFill>
                              <a:schemeClr val="bg2">
                                <a:lumMod val="10000"/>
                              </a:schemeClr>
                            </a:solidFill>
                            <a:latin typeface="Cambria Math"/>
                            <a:ea typeface="+mj-ea"/>
                          </a:rPr>
                        </m:ctrlPr>
                      </m:sSubPr>
                      <m:e>
                        <m:r>
                          <a:rPr lang="en-US" altLang="ja-JP" sz="2400" b="1" i="1" smtClean="0">
                            <a:solidFill>
                              <a:schemeClr val="bg2">
                                <a:lumMod val="10000"/>
                              </a:schemeClr>
                            </a:solidFill>
                            <a:latin typeface="Cambria Math"/>
                            <a:ea typeface="+mj-ea"/>
                          </a:rPr>
                          <m:t>𝒐</m:t>
                        </m:r>
                      </m:e>
                      <m:sub>
                        <m:r>
                          <a:rPr lang="en-US" altLang="ja-JP" sz="2400" b="1" i="1" smtClean="0">
                            <a:solidFill>
                              <a:schemeClr val="bg2">
                                <a:lumMod val="10000"/>
                              </a:schemeClr>
                            </a:solidFill>
                            <a:latin typeface="Cambria Math"/>
                            <a:ea typeface="+mj-ea"/>
                          </a:rPr>
                          <m:t>𝒕</m:t>
                        </m:r>
                        <m:r>
                          <a:rPr lang="en-US" altLang="ja-JP" sz="2400" b="1" i="1" smtClean="0">
                            <a:solidFill>
                              <a:schemeClr val="bg2">
                                <a:lumMod val="10000"/>
                              </a:schemeClr>
                            </a:solidFill>
                            <a:latin typeface="Cambria Math"/>
                            <a:ea typeface="+mj-ea"/>
                          </a:rPr>
                          <m:t>+</m:t>
                        </m:r>
                        <m:r>
                          <a:rPr lang="en-US" altLang="ja-JP" sz="2400" b="1" i="1" smtClean="0">
                            <a:solidFill>
                              <a:schemeClr val="bg2">
                                <a:lumMod val="10000"/>
                              </a:schemeClr>
                            </a:solidFill>
                            <a:latin typeface="Cambria Math"/>
                            <a:ea typeface="+mj-ea"/>
                          </a:rPr>
                          <m:t>𝟏</m:t>
                        </m:r>
                      </m:sub>
                    </m:sSub>
                    <m:r>
                      <a:rPr lang="en-US" altLang="ja-JP" sz="2400" b="1" i="1" smtClean="0">
                        <a:solidFill>
                          <a:schemeClr val="bg2">
                            <a:lumMod val="10000"/>
                          </a:schemeClr>
                        </a:solidFill>
                        <a:latin typeface="Cambria Math"/>
                        <a:ea typeface="+mj-ea"/>
                      </a:rPr>
                      <m:t>)</m:t>
                    </m:r>
                  </m:oMath>
                </a14:m>
                <a:r>
                  <a:rPr lang="ja-JP" altLang="en-US" sz="2400" dirty="0" smtClean="0">
                    <a:solidFill>
                      <a:schemeClr val="bg2">
                        <a:lumMod val="10000"/>
                      </a:schemeClr>
                    </a:solidFill>
                    <a:latin typeface="+mj-ea"/>
                    <a:ea typeface="+mj-ea"/>
                  </a:rPr>
                  <a:t>を以下の式で求める</a:t>
                </a:r>
                <a:endParaRPr lang="en-US" altLang="ja-JP" sz="2400" dirty="0" smtClean="0">
                  <a:solidFill>
                    <a:schemeClr val="bg2">
                      <a:lumMod val="10000"/>
                    </a:schemeClr>
                  </a:solidFill>
                  <a:latin typeface="+mj-ea"/>
                  <a:ea typeface="+mj-ea"/>
                </a:endParaRPr>
              </a:p>
              <a:p>
                <a:pPr marL="0" indent="0">
                  <a:buNone/>
                </a:pPr>
                <a:endParaRPr lang="en-US" altLang="ja-JP" sz="2400" dirty="0" smtClean="0">
                  <a:solidFill>
                    <a:schemeClr val="bg2">
                      <a:lumMod val="10000"/>
                    </a:schemeClr>
                  </a:solidFill>
                  <a:latin typeface="+mj-ea"/>
                  <a:ea typeface="+mj-ea"/>
                </a:endParaRPr>
              </a:p>
              <a:p>
                <a:pPr marL="0" lvl="0" indent="0">
                  <a:buNone/>
                </a:pPr>
                <a14:m>
                  <m:oMathPara xmlns:m="http://schemas.openxmlformats.org/officeDocument/2006/math">
                    <m:oMathParaPr>
                      <m:jc m:val="centerGroup"/>
                    </m:oMathParaPr>
                    <m:oMath xmlns:m="http://schemas.openxmlformats.org/officeDocument/2006/math">
                      <m:r>
                        <a:rPr lang="en-US" altLang="ja-JP" sz="3200" b="0" i="1" smtClean="0">
                          <a:solidFill>
                            <a:schemeClr val="bg2">
                              <a:lumMod val="10000"/>
                            </a:schemeClr>
                          </a:solidFill>
                          <a:latin typeface="Cambria Math"/>
                          <a:ea typeface="+mj-ea"/>
                        </a:rPr>
                        <m:t>𝑃</m:t>
                      </m:r>
                      <m:d>
                        <m:dPr>
                          <m:ctrlPr>
                            <a:rPr lang="en-US" altLang="ja-JP" sz="3200" b="0" i="1" smtClean="0">
                              <a:solidFill>
                                <a:schemeClr val="bg2">
                                  <a:lumMod val="10000"/>
                                </a:schemeClr>
                              </a:solidFill>
                              <a:latin typeface="Cambria Math"/>
                              <a:ea typeface="+mj-ea"/>
                            </a:rPr>
                          </m:ctrlPr>
                        </m:dPr>
                        <m:e>
                          <m:sSub>
                            <m:sSubPr>
                              <m:ctrlPr>
                                <a:rPr lang="en-US" altLang="ja-JP" sz="3200" b="0" i="1" smtClean="0">
                                  <a:solidFill>
                                    <a:schemeClr val="bg2">
                                      <a:lumMod val="10000"/>
                                    </a:schemeClr>
                                  </a:solidFill>
                                  <a:latin typeface="Cambria Math"/>
                                  <a:ea typeface="+mj-ea"/>
                                </a:rPr>
                              </m:ctrlPr>
                            </m:sSubPr>
                            <m:e>
                              <m:r>
                                <a:rPr lang="en-US" altLang="ja-JP" sz="3200" b="0" i="1" smtClean="0">
                                  <a:solidFill>
                                    <a:schemeClr val="bg2">
                                      <a:lumMod val="10000"/>
                                    </a:schemeClr>
                                  </a:solidFill>
                                  <a:latin typeface="Cambria Math"/>
                                  <a:ea typeface="+mj-ea"/>
                                </a:rPr>
                                <m:t>𝑜</m:t>
                              </m:r>
                            </m:e>
                            <m:sub>
                              <m:r>
                                <a:rPr lang="en-US" altLang="ja-JP" sz="3200" b="0" i="1" smtClean="0">
                                  <a:solidFill>
                                    <a:schemeClr val="bg2">
                                      <a:lumMod val="10000"/>
                                    </a:schemeClr>
                                  </a:solidFill>
                                  <a:latin typeface="Cambria Math"/>
                                  <a:ea typeface="+mj-ea"/>
                                </a:rPr>
                                <m:t>𝑡</m:t>
                              </m:r>
                            </m:sub>
                          </m:sSub>
                          <m:r>
                            <a:rPr lang="en-US" altLang="ja-JP" sz="3200" b="0" i="1" smtClean="0">
                              <a:solidFill>
                                <a:schemeClr val="bg2">
                                  <a:lumMod val="10000"/>
                                </a:schemeClr>
                              </a:solidFill>
                              <a:latin typeface="Cambria Math"/>
                              <a:ea typeface="+mj-ea"/>
                            </a:rPr>
                            <m:t>,</m:t>
                          </m:r>
                          <m:sSub>
                            <m:sSubPr>
                              <m:ctrlPr>
                                <a:rPr lang="en-US" altLang="ja-JP" sz="3200" b="0" i="1" smtClean="0">
                                  <a:solidFill>
                                    <a:schemeClr val="bg2">
                                      <a:lumMod val="10000"/>
                                    </a:schemeClr>
                                  </a:solidFill>
                                  <a:latin typeface="Cambria Math"/>
                                  <a:ea typeface="+mj-ea"/>
                                </a:rPr>
                              </m:ctrlPr>
                            </m:sSubPr>
                            <m:e>
                              <m:r>
                                <a:rPr lang="en-US" altLang="ja-JP" sz="3200" b="0" i="1" smtClean="0">
                                  <a:solidFill>
                                    <a:schemeClr val="bg2">
                                      <a:lumMod val="10000"/>
                                    </a:schemeClr>
                                  </a:solidFill>
                                  <a:latin typeface="Cambria Math"/>
                                  <a:ea typeface="+mj-ea"/>
                                </a:rPr>
                                <m:t>𝑎</m:t>
                              </m:r>
                            </m:e>
                            <m:sub>
                              <m:r>
                                <a:rPr lang="en-US" altLang="ja-JP" sz="3200" b="0" i="1" smtClean="0">
                                  <a:solidFill>
                                    <a:schemeClr val="bg2">
                                      <a:lumMod val="10000"/>
                                    </a:schemeClr>
                                  </a:solidFill>
                                  <a:latin typeface="Cambria Math"/>
                                  <a:ea typeface="+mj-ea"/>
                                </a:rPr>
                                <m:t>𝑡</m:t>
                              </m:r>
                            </m:sub>
                          </m:sSub>
                          <m:r>
                            <a:rPr lang="en-US" altLang="ja-JP" sz="3200" b="0" i="1" smtClean="0">
                              <a:solidFill>
                                <a:schemeClr val="bg2">
                                  <a:lumMod val="10000"/>
                                </a:schemeClr>
                              </a:solidFill>
                              <a:latin typeface="Cambria Math"/>
                              <a:ea typeface="+mj-ea"/>
                            </a:rPr>
                            <m:t>,</m:t>
                          </m:r>
                          <m:sSub>
                            <m:sSubPr>
                              <m:ctrlPr>
                                <a:rPr lang="en-US" altLang="ja-JP" sz="3200" b="0" i="1" smtClean="0">
                                  <a:solidFill>
                                    <a:schemeClr val="bg2">
                                      <a:lumMod val="10000"/>
                                    </a:schemeClr>
                                  </a:solidFill>
                                  <a:latin typeface="Cambria Math"/>
                                  <a:ea typeface="+mj-ea"/>
                                </a:rPr>
                              </m:ctrlPr>
                            </m:sSubPr>
                            <m:e>
                              <m:r>
                                <a:rPr lang="en-US" altLang="ja-JP" sz="3200" b="0" i="1" smtClean="0">
                                  <a:solidFill>
                                    <a:schemeClr val="bg2">
                                      <a:lumMod val="10000"/>
                                    </a:schemeClr>
                                  </a:solidFill>
                                  <a:latin typeface="Cambria Math"/>
                                  <a:ea typeface="+mj-ea"/>
                                </a:rPr>
                                <m:t>𝑜</m:t>
                              </m:r>
                            </m:e>
                            <m:sub>
                              <m:r>
                                <a:rPr lang="en-US" altLang="ja-JP" sz="3200" b="0" i="1" smtClean="0">
                                  <a:solidFill>
                                    <a:schemeClr val="bg2">
                                      <a:lumMod val="10000"/>
                                    </a:schemeClr>
                                  </a:solidFill>
                                  <a:latin typeface="Cambria Math"/>
                                  <a:ea typeface="+mj-ea"/>
                                </a:rPr>
                                <m:t>𝑡</m:t>
                              </m:r>
                              <m:r>
                                <a:rPr lang="en-US" altLang="ja-JP" sz="3200" b="0" i="1" smtClean="0">
                                  <a:solidFill>
                                    <a:schemeClr val="bg2">
                                      <a:lumMod val="10000"/>
                                    </a:schemeClr>
                                  </a:solidFill>
                                  <a:latin typeface="Cambria Math"/>
                                  <a:ea typeface="+mj-ea"/>
                                </a:rPr>
                                <m:t>+1</m:t>
                              </m:r>
                            </m:sub>
                          </m:sSub>
                        </m:e>
                      </m:d>
                      <m:r>
                        <a:rPr lang="en-US" altLang="ja-JP" sz="3200" b="0" i="1" smtClean="0">
                          <a:solidFill>
                            <a:schemeClr val="bg2">
                              <a:lumMod val="10000"/>
                            </a:schemeClr>
                          </a:solidFill>
                          <a:latin typeface="Cambria Math"/>
                          <a:ea typeface="+mj-ea"/>
                        </a:rPr>
                        <m:t>=</m:t>
                      </m:r>
                      <m:f>
                        <m:fPr>
                          <m:ctrlPr>
                            <a:rPr lang="en-US" altLang="ja-JP" sz="3200" b="0" i="1" smtClean="0">
                              <a:solidFill>
                                <a:schemeClr val="bg2">
                                  <a:lumMod val="10000"/>
                                </a:schemeClr>
                              </a:solidFill>
                              <a:latin typeface="Cambria Math"/>
                              <a:ea typeface="+mj-ea"/>
                            </a:rPr>
                          </m:ctrlPr>
                        </m:fPr>
                        <m:num>
                          <m:r>
                            <a:rPr lang="en-US" altLang="ja-JP" sz="3200" b="0" i="1" smtClean="0">
                              <a:solidFill>
                                <a:schemeClr val="bg2">
                                  <a:lumMod val="10000"/>
                                </a:schemeClr>
                              </a:solidFill>
                              <a:latin typeface="Cambria Math"/>
                              <a:ea typeface="+mj-ea"/>
                            </a:rPr>
                            <m:t>𝑁</m:t>
                          </m:r>
                          <m:d>
                            <m:dPr>
                              <m:ctrlPr>
                                <a:rPr lang="en-US" altLang="ja-JP" sz="3200" b="0" i="1" smtClean="0">
                                  <a:solidFill>
                                    <a:schemeClr val="bg2">
                                      <a:lumMod val="10000"/>
                                    </a:schemeClr>
                                  </a:solidFill>
                                  <a:latin typeface="Cambria Math"/>
                                  <a:ea typeface="+mj-ea"/>
                                </a:rPr>
                              </m:ctrlPr>
                            </m:dPr>
                            <m:e>
                              <m:sSub>
                                <m:sSubPr>
                                  <m:ctrlPr>
                                    <a:rPr lang="en-US" altLang="ja-JP" sz="3200" b="0" i="1" smtClean="0">
                                      <a:solidFill>
                                        <a:schemeClr val="bg2">
                                          <a:lumMod val="10000"/>
                                        </a:schemeClr>
                                      </a:solidFill>
                                      <a:latin typeface="Cambria Math"/>
                                      <a:ea typeface="+mj-ea"/>
                                    </a:rPr>
                                  </m:ctrlPr>
                                </m:sSubPr>
                                <m:e>
                                  <m:r>
                                    <a:rPr lang="en-US" altLang="ja-JP" sz="3200" b="0" i="1" smtClean="0">
                                      <a:solidFill>
                                        <a:schemeClr val="bg2">
                                          <a:lumMod val="10000"/>
                                        </a:schemeClr>
                                      </a:solidFill>
                                      <a:latin typeface="Cambria Math"/>
                                      <a:ea typeface="+mj-ea"/>
                                    </a:rPr>
                                    <m:t>𝑜</m:t>
                                  </m:r>
                                </m:e>
                                <m:sub>
                                  <m:r>
                                    <a:rPr lang="en-US" altLang="ja-JP" sz="3200" b="0" i="1" smtClean="0">
                                      <a:solidFill>
                                        <a:schemeClr val="bg2">
                                          <a:lumMod val="10000"/>
                                        </a:schemeClr>
                                      </a:solidFill>
                                      <a:latin typeface="Cambria Math"/>
                                      <a:ea typeface="+mj-ea"/>
                                    </a:rPr>
                                    <m:t>𝑡</m:t>
                                  </m:r>
                                </m:sub>
                              </m:sSub>
                              <m:r>
                                <a:rPr lang="en-US" altLang="ja-JP" sz="3200" b="0" i="1" smtClean="0">
                                  <a:solidFill>
                                    <a:schemeClr val="bg2">
                                      <a:lumMod val="10000"/>
                                    </a:schemeClr>
                                  </a:solidFill>
                                  <a:latin typeface="Cambria Math"/>
                                  <a:ea typeface="+mj-ea"/>
                                </a:rPr>
                                <m:t>,</m:t>
                              </m:r>
                              <m:sSub>
                                <m:sSubPr>
                                  <m:ctrlPr>
                                    <a:rPr lang="en-US" altLang="ja-JP" sz="3200" b="0" i="1" smtClean="0">
                                      <a:solidFill>
                                        <a:schemeClr val="bg2">
                                          <a:lumMod val="10000"/>
                                        </a:schemeClr>
                                      </a:solidFill>
                                      <a:latin typeface="Cambria Math"/>
                                      <a:ea typeface="+mj-ea"/>
                                    </a:rPr>
                                  </m:ctrlPr>
                                </m:sSubPr>
                                <m:e>
                                  <m:r>
                                    <a:rPr lang="en-US" altLang="ja-JP" sz="3200" b="0" i="1" smtClean="0">
                                      <a:solidFill>
                                        <a:schemeClr val="bg2">
                                          <a:lumMod val="10000"/>
                                        </a:schemeClr>
                                      </a:solidFill>
                                      <a:latin typeface="Cambria Math"/>
                                      <a:ea typeface="+mj-ea"/>
                                    </a:rPr>
                                    <m:t>𝑎</m:t>
                                  </m:r>
                                </m:e>
                                <m:sub>
                                  <m:r>
                                    <a:rPr lang="en-US" altLang="ja-JP" sz="3200" b="0" i="1" smtClean="0">
                                      <a:solidFill>
                                        <a:schemeClr val="bg2">
                                          <a:lumMod val="10000"/>
                                        </a:schemeClr>
                                      </a:solidFill>
                                      <a:latin typeface="Cambria Math"/>
                                      <a:ea typeface="+mj-ea"/>
                                    </a:rPr>
                                    <m:t>𝑡</m:t>
                                  </m:r>
                                </m:sub>
                              </m:sSub>
                              <m:r>
                                <a:rPr lang="en-US" altLang="ja-JP" sz="3200" b="0" i="1" smtClean="0">
                                  <a:solidFill>
                                    <a:schemeClr val="bg2">
                                      <a:lumMod val="10000"/>
                                    </a:schemeClr>
                                  </a:solidFill>
                                  <a:latin typeface="Cambria Math"/>
                                  <a:ea typeface="+mj-ea"/>
                                </a:rPr>
                                <m:t>,</m:t>
                              </m:r>
                              <m:sSub>
                                <m:sSubPr>
                                  <m:ctrlPr>
                                    <a:rPr lang="en-US" altLang="ja-JP" sz="3200" b="0" i="1" smtClean="0">
                                      <a:solidFill>
                                        <a:schemeClr val="bg2">
                                          <a:lumMod val="10000"/>
                                        </a:schemeClr>
                                      </a:solidFill>
                                      <a:latin typeface="Cambria Math"/>
                                      <a:ea typeface="+mj-ea"/>
                                    </a:rPr>
                                  </m:ctrlPr>
                                </m:sSubPr>
                                <m:e>
                                  <m:r>
                                    <a:rPr lang="en-US" altLang="ja-JP" sz="3200" b="0" i="1" smtClean="0">
                                      <a:solidFill>
                                        <a:schemeClr val="bg2">
                                          <a:lumMod val="10000"/>
                                        </a:schemeClr>
                                      </a:solidFill>
                                      <a:latin typeface="Cambria Math"/>
                                      <a:ea typeface="+mj-ea"/>
                                    </a:rPr>
                                    <m:t>𝑜</m:t>
                                  </m:r>
                                </m:e>
                                <m:sub>
                                  <m:r>
                                    <a:rPr lang="en-US" altLang="ja-JP" sz="3200" b="0" i="1" smtClean="0">
                                      <a:solidFill>
                                        <a:schemeClr val="bg2">
                                          <a:lumMod val="10000"/>
                                        </a:schemeClr>
                                      </a:solidFill>
                                      <a:latin typeface="Cambria Math"/>
                                      <a:ea typeface="+mj-ea"/>
                                    </a:rPr>
                                    <m:t>𝑡</m:t>
                                  </m:r>
                                  <m:r>
                                    <a:rPr lang="en-US" altLang="ja-JP" sz="3200" b="0" i="1" smtClean="0">
                                      <a:solidFill>
                                        <a:schemeClr val="bg2">
                                          <a:lumMod val="10000"/>
                                        </a:schemeClr>
                                      </a:solidFill>
                                      <a:latin typeface="Cambria Math"/>
                                      <a:ea typeface="+mj-ea"/>
                                    </a:rPr>
                                    <m:t>+1</m:t>
                                  </m:r>
                                </m:sub>
                              </m:sSub>
                            </m:e>
                          </m:d>
                        </m:num>
                        <m:den>
                          <m:r>
                            <a:rPr lang="en-US" altLang="ja-JP" sz="3200" b="0" i="1" smtClean="0">
                              <a:solidFill>
                                <a:schemeClr val="bg2">
                                  <a:lumMod val="10000"/>
                                </a:schemeClr>
                              </a:solidFill>
                              <a:latin typeface="Cambria Math"/>
                              <a:ea typeface="+mj-ea"/>
                            </a:rPr>
                            <m:t>𝑁</m:t>
                          </m:r>
                          <m:d>
                            <m:dPr>
                              <m:ctrlPr>
                                <a:rPr lang="en-US" altLang="ja-JP" sz="3200" b="0" i="1" smtClean="0">
                                  <a:solidFill>
                                    <a:schemeClr val="bg2">
                                      <a:lumMod val="10000"/>
                                    </a:schemeClr>
                                  </a:solidFill>
                                  <a:latin typeface="Cambria Math"/>
                                  <a:ea typeface="+mj-ea"/>
                                </a:rPr>
                              </m:ctrlPr>
                            </m:dPr>
                            <m:e>
                              <m:sSub>
                                <m:sSubPr>
                                  <m:ctrlPr>
                                    <a:rPr lang="en-US" altLang="ja-JP" sz="3200" b="0" i="1" smtClean="0">
                                      <a:solidFill>
                                        <a:schemeClr val="bg2">
                                          <a:lumMod val="10000"/>
                                        </a:schemeClr>
                                      </a:solidFill>
                                      <a:latin typeface="Cambria Math"/>
                                      <a:ea typeface="+mj-ea"/>
                                    </a:rPr>
                                  </m:ctrlPr>
                                </m:sSubPr>
                                <m:e>
                                  <m:r>
                                    <a:rPr lang="en-US" altLang="ja-JP" sz="3200" b="0" i="1" smtClean="0">
                                      <a:solidFill>
                                        <a:schemeClr val="bg2">
                                          <a:lumMod val="10000"/>
                                        </a:schemeClr>
                                      </a:solidFill>
                                      <a:latin typeface="Cambria Math"/>
                                      <a:ea typeface="+mj-ea"/>
                                    </a:rPr>
                                    <m:t>𝑜</m:t>
                                  </m:r>
                                </m:e>
                                <m:sub>
                                  <m:r>
                                    <a:rPr lang="en-US" altLang="ja-JP" sz="3200" b="0" i="1" smtClean="0">
                                      <a:solidFill>
                                        <a:schemeClr val="bg2">
                                          <a:lumMod val="10000"/>
                                        </a:schemeClr>
                                      </a:solidFill>
                                      <a:latin typeface="Cambria Math"/>
                                      <a:ea typeface="+mj-ea"/>
                                    </a:rPr>
                                    <m:t>𝑡</m:t>
                                  </m:r>
                                </m:sub>
                              </m:sSub>
                              <m:r>
                                <a:rPr lang="en-US" altLang="ja-JP" sz="3200" b="0" i="1" smtClean="0">
                                  <a:solidFill>
                                    <a:schemeClr val="bg2">
                                      <a:lumMod val="10000"/>
                                    </a:schemeClr>
                                  </a:solidFill>
                                  <a:latin typeface="Cambria Math"/>
                                  <a:ea typeface="+mj-ea"/>
                                </a:rPr>
                                <m:t>,</m:t>
                              </m:r>
                              <m:sSub>
                                <m:sSubPr>
                                  <m:ctrlPr>
                                    <a:rPr lang="en-US" altLang="ja-JP" sz="3200" b="0" i="1" smtClean="0">
                                      <a:solidFill>
                                        <a:schemeClr val="bg2">
                                          <a:lumMod val="10000"/>
                                        </a:schemeClr>
                                      </a:solidFill>
                                      <a:latin typeface="Cambria Math"/>
                                      <a:ea typeface="+mj-ea"/>
                                    </a:rPr>
                                  </m:ctrlPr>
                                </m:sSubPr>
                                <m:e>
                                  <m:r>
                                    <a:rPr lang="en-US" altLang="ja-JP" sz="3200" b="0" i="1" smtClean="0">
                                      <a:solidFill>
                                        <a:schemeClr val="bg2">
                                          <a:lumMod val="10000"/>
                                        </a:schemeClr>
                                      </a:solidFill>
                                      <a:latin typeface="Cambria Math"/>
                                      <a:ea typeface="+mj-ea"/>
                                    </a:rPr>
                                    <m:t>𝑎</m:t>
                                  </m:r>
                                </m:e>
                                <m:sub>
                                  <m:r>
                                    <a:rPr lang="en-US" altLang="ja-JP" sz="3200" b="0" i="1" smtClean="0">
                                      <a:solidFill>
                                        <a:schemeClr val="bg2">
                                          <a:lumMod val="10000"/>
                                        </a:schemeClr>
                                      </a:solidFill>
                                      <a:latin typeface="Cambria Math"/>
                                      <a:ea typeface="+mj-ea"/>
                                    </a:rPr>
                                    <m:t>𝑡</m:t>
                                  </m:r>
                                </m:sub>
                              </m:sSub>
                            </m:e>
                          </m:d>
                        </m:den>
                      </m:f>
                    </m:oMath>
                  </m:oMathPara>
                </a14:m>
                <a:endParaRPr lang="en-US" altLang="ja-JP" sz="3200" b="0" i="1" dirty="0" smtClean="0">
                  <a:solidFill>
                    <a:schemeClr val="bg2">
                      <a:lumMod val="10000"/>
                    </a:schemeClr>
                  </a:solidFill>
                  <a:latin typeface="Cambria Math"/>
                  <a:ea typeface="+mj-ea"/>
                </a:endParaRPr>
              </a:p>
              <a:p>
                <a:pPr marL="0" lvl="0" indent="0">
                  <a:buNone/>
                </a:pPr>
                <a:endParaRPr lang="en-US" altLang="ja-JP" sz="2600" b="0" i="1" dirty="0" smtClean="0">
                  <a:solidFill>
                    <a:schemeClr val="bg2">
                      <a:lumMod val="10000"/>
                    </a:schemeClr>
                  </a:solidFill>
                  <a:latin typeface="Cambria Math"/>
                  <a:ea typeface="+mj-ea"/>
                </a:endParaRPr>
              </a:p>
              <a:p>
                <a:pPr marL="0" indent="0">
                  <a:buNone/>
                </a:pPr>
                <a14:m>
                  <m:oMathPara xmlns:m="http://schemas.openxmlformats.org/officeDocument/2006/math">
                    <m:oMathParaPr>
                      <m:jc m:val="right"/>
                    </m:oMathParaPr>
                    <m:oMath xmlns:m="http://schemas.openxmlformats.org/officeDocument/2006/math">
                      <m:r>
                        <a:rPr lang="en-US" altLang="ja-JP" sz="2400" b="0" i="1" smtClean="0">
                          <a:solidFill>
                            <a:schemeClr val="bg2">
                              <a:lumMod val="10000"/>
                            </a:schemeClr>
                          </a:solidFill>
                          <a:latin typeface="Cambria Math"/>
                          <a:ea typeface="+mj-ea"/>
                        </a:rPr>
                        <m:t>(0≤</m:t>
                      </m:r>
                      <m:r>
                        <a:rPr lang="en-US" altLang="ja-JP" sz="2400" b="0" i="1" smtClean="0">
                          <a:solidFill>
                            <a:schemeClr val="bg2">
                              <a:lumMod val="10000"/>
                            </a:schemeClr>
                          </a:solidFill>
                          <a:latin typeface="Cambria Math"/>
                          <a:ea typeface="+mj-ea"/>
                        </a:rPr>
                        <m:t>𝑃</m:t>
                      </m:r>
                      <m:r>
                        <a:rPr lang="en-US" altLang="ja-JP" sz="2400" b="0" i="1" smtClean="0">
                          <a:solidFill>
                            <a:schemeClr val="bg2">
                              <a:lumMod val="10000"/>
                            </a:schemeClr>
                          </a:solidFill>
                          <a:latin typeface="Cambria Math"/>
                          <a:ea typeface="+mj-ea"/>
                        </a:rPr>
                        <m:t>(</m:t>
                      </m:r>
                      <m:sSub>
                        <m:sSubPr>
                          <m:ctrlPr>
                            <a:rPr lang="en-US" altLang="ja-JP" sz="2400" i="1">
                              <a:solidFill>
                                <a:schemeClr val="bg2">
                                  <a:lumMod val="10000"/>
                                </a:schemeClr>
                              </a:solidFill>
                              <a:latin typeface="Cambria Math"/>
                              <a:ea typeface="+mj-ea"/>
                            </a:rPr>
                          </m:ctrlPr>
                        </m:sSubPr>
                        <m:e>
                          <m:r>
                            <a:rPr lang="en-US" altLang="ja-JP" sz="2400" b="0" i="1" smtClean="0">
                              <a:solidFill>
                                <a:schemeClr val="bg2">
                                  <a:lumMod val="10000"/>
                                </a:schemeClr>
                              </a:solidFill>
                              <a:latin typeface="Cambria Math"/>
                              <a:ea typeface="+mj-ea"/>
                            </a:rPr>
                            <m:t>𝑜</m:t>
                          </m:r>
                        </m:e>
                        <m:sub>
                          <m:r>
                            <a:rPr lang="en-US" altLang="ja-JP" sz="2400" b="0" i="1">
                              <a:solidFill>
                                <a:schemeClr val="bg2">
                                  <a:lumMod val="10000"/>
                                </a:schemeClr>
                              </a:solidFill>
                              <a:latin typeface="Cambria Math"/>
                              <a:ea typeface="+mj-ea"/>
                            </a:rPr>
                            <m:t>𝑡</m:t>
                          </m:r>
                        </m:sub>
                      </m:sSub>
                      <m:r>
                        <a:rPr lang="en-US" altLang="ja-JP" sz="2400" b="0" i="1">
                          <a:solidFill>
                            <a:schemeClr val="bg2">
                              <a:lumMod val="10000"/>
                            </a:schemeClr>
                          </a:solidFill>
                          <a:latin typeface="Cambria Math"/>
                          <a:ea typeface="+mj-ea"/>
                        </a:rPr>
                        <m:t>,</m:t>
                      </m:r>
                      <m:sSub>
                        <m:sSubPr>
                          <m:ctrlPr>
                            <a:rPr lang="en-US" altLang="ja-JP" sz="2400" i="1">
                              <a:solidFill>
                                <a:schemeClr val="bg2">
                                  <a:lumMod val="10000"/>
                                </a:schemeClr>
                              </a:solidFill>
                              <a:latin typeface="Cambria Math"/>
                              <a:ea typeface="+mj-ea"/>
                            </a:rPr>
                          </m:ctrlPr>
                        </m:sSubPr>
                        <m:e>
                          <m:r>
                            <a:rPr lang="en-US" altLang="ja-JP" sz="2400" b="0" i="1">
                              <a:solidFill>
                                <a:schemeClr val="bg2">
                                  <a:lumMod val="10000"/>
                                </a:schemeClr>
                              </a:solidFill>
                              <a:latin typeface="Cambria Math"/>
                              <a:ea typeface="+mj-ea"/>
                            </a:rPr>
                            <m:t>𝑎</m:t>
                          </m:r>
                        </m:e>
                        <m:sub>
                          <m:r>
                            <a:rPr lang="en-US" altLang="ja-JP" sz="2400" b="0" i="1">
                              <a:solidFill>
                                <a:schemeClr val="bg2">
                                  <a:lumMod val="10000"/>
                                </a:schemeClr>
                              </a:solidFill>
                              <a:latin typeface="Cambria Math"/>
                              <a:ea typeface="+mj-ea"/>
                            </a:rPr>
                            <m:t>𝑡</m:t>
                          </m:r>
                        </m:sub>
                      </m:sSub>
                      <m:r>
                        <a:rPr lang="en-US" altLang="ja-JP" sz="2400" b="0" i="1">
                          <a:solidFill>
                            <a:schemeClr val="bg2">
                              <a:lumMod val="10000"/>
                            </a:schemeClr>
                          </a:solidFill>
                          <a:latin typeface="Cambria Math"/>
                          <a:ea typeface="+mj-ea"/>
                        </a:rPr>
                        <m:t>,</m:t>
                      </m:r>
                      <m:sSub>
                        <m:sSubPr>
                          <m:ctrlPr>
                            <a:rPr lang="en-US" altLang="ja-JP" sz="2400" i="1">
                              <a:solidFill>
                                <a:schemeClr val="bg2">
                                  <a:lumMod val="10000"/>
                                </a:schemeClr>
                              </a:solidFill>
                              <a:latin typeface="Cambria Math"/>
                              <a:ea typeface="+mj-ea"/>
                            </a:rPr>
                          </m:ctrlPr>
                        </m:sSubPr>
                        <m:e>
                          <m:r>
                            <a:rPr lang="en-US" altLang="ja-JP" sz="2400" b="0" i="1" smtClean="0">
                              <a:solidFill>
                                <a:schemeClr val="bg2">
                                  <a:lumMod val="10000"/>
                                </a:schemeClr>
                              </a:solidFill>
                              <a:latin typeface="Cambria Math"/>
                              <a:ea typeface="+mj-ea"/>
                            </a:rPr>
                            <m:t>𝑜</m:t>
                          </m:r>
                        </m:e>
                        <m:sub>
                          <m:r>
                            <a:rPr lang="en-US" altLang="ja-JP" sz="2400" b="0" i="1">
                              <a:solidFill>
                                <a:schemeClr val="bg2">
                                  <a:lumMod val="10000"/>
                                </a:schemeClr>
                              </a:solidFill>
                              <a:latin typeface="Cambria Math"/>
                              <a:ea typeface="+mj-ea"/>
                            </a:rPr>
                            <m:t>𝑡</m:t>
                          </m:r>
                          <m:r>
                            <a:rPr lang="en-US" altLang="ja-JP" sz="2400" b="0" i="1">
                              <a:solidFill>
                                <a:schemeClr val="bg2">
                                  <a:lumMod val="10000"/>
                                </a:schemeClr>
                              </a:solidFill>
                              <a:latin typeface="Cambria Math"/>
                              <a:ea typeface="+mj-ea"/>
                            </a:rPr>
                            <m:t>+1</m:t>
                          </m:r>
                        </m:sub>
                      </m:sSub>
                      <m:r>
                        <a:rPr lang="en-US" altLang="ja-JP" sz="2400" b="0" i="1" smtClean="0">
                          <a:solidFill>
                            <a:schemeClr val="bg2">
                              <a:lumMod val="10000"/>
                            </a:schemeClr>
                          </a:solidFill>
                          <a:latin typeface="Cambria Math"/>
                          <a:ea typeface="+mj-ea"/>
                        </a:rPr>
                        <m:t>)≤1)</m:t>
                      </m:r>
                    </m:oMath>
                  </m:oMathPara>
                </a14:m>
                <a:endParaRPr lang="en-US" altLang="ja-JP" sz="2400" dirty="0" smtClean="0">
                  <a:solidFill>
                    <a:schemeClr val="bg2">
                      <a:lumMod val="10000"/>
                    </a:schemeClr>
                  </a:solidFill>
                  <a:latin typeface="+mj-ea"/>
                  <a:ea typeface="+mj-ea"/>
                </a:endParaRPr>
              </a:p>
              <a:p>
                <a:pPr marL="0" indent="0">
                  <a:buNone/>
                </a:pPr>
                <a:endParaRPr lang="en-US" altLang="ja-JP" sz="2400" dirty="0" smtClean="0">
                  <a:solidFill>
                    <a:schemeClr val="bg2">
                      <a:lumMod val="10000"/>
                    </a:schemeClr>
                  </a:solidFill>
                  <a:latin typeface="+mj-ea"/>
                  <a:ea typeface="+mj-ea"/>
                </a:endParaRPr>
              </a:p>
              <a:p>
                <a:pPr marL="0" indent="0">
                  <a:buNone/>
                </a:pPr>
                <a:r>
                  <a:rPr lang="ja-JP" altLang="en-US" sz="2400" dirty="0" smtClean="0">
                    <a:latin typeface="+mj-ea"/>
                    <a:ea typeface="+mj-ea"/>
                  </a:rPr>
                  <a:t>　</a:t>
                </a:r>
                <a14:m>
                  <m:oMath xmlns:m="http://schemas.openxmlformats.org/officeDocument/2006/math">
                    <m:r>
                      <a:rPr lang="en-US" altLang="ja-JP" sz="2400" b="1" i="1" smtClean="0">
                        <a:solidFill>
                          <a:schemeClr val="bg2">
                            <a:lumMod val="10000"/>
                          </a:schemeClr>
                        </a:solidFill>
                        <a:latin typeface="Cambria Math"/>
                        <a:ea typeface="+mj-ea"/>
                      </a:rPr>
                      <m:t>𝑵</m:t>
                    </m:r>
                    <m:r>
                      <a:rPr lang="en-US" altLang="ja-JP" sz="2400" b="1" i="1" smtClean="0">
                        <a:solidFill>
                          <a:schemeClr val="bg2">
                            <a:lumMod val="10000"/>
                          </a:schemeClr>
                        </a:solidFill>
                        <a:latin typeface="Cambria Math"/>
                        <a:ea typeface="+mj-ea"/>
                      </a:rPr>
                      <m:t>(</m:t>
                    </m:r>
                    <m:sSub>
                      <m:sSubPr>
                        <m:ctrlPr>
                          <a:rPr lang="en-US" altLang="ja-JP" sz="2400" b="1" i="1" smtClean="0">
                            <a:solidFill>
                              <a:schemeClr val="bg2">
                                <a:lumMod val="10000"/>
                              </a:schemeClr>
                            </a:solidFill>
                            <a:latin typeface="Cambria Math"/>
                            <a:ea typeface="+mj-ea"/>
                          </a:rPr>
                        </m:ctrlPr>
                      </m:sSubPr>
                      <m:e>
                        <m:r>
                          <a:rPr lang="en-US" altLang="ja-JP" sz="2400" b="1" i="1" smtClean="0">
                            <a:solidFill>
                              <a:schemeClr val="bg2">
                                <a:lumMod val="10000"/>
                              </a:schemeClr>
                            </a:solidFill>
                            <a:latin typeface="Cambria Math"/>
                            <a:ea typeface="+mj-ea"/>
                          </a:rPr>
                          <m:t>𝒐</m:t>
                        </m:r>
                      </m:e>
                      <m:sub>
                        <m:r>
                          <a:rPr lang="en-US" altLang="ja-JP" sz="2400" b="1" i="1" smtClean="0">
                            <a:solidFill>
                              <a:schemeClr val="bg2">
                                <a:lumMod val="10000"/>
                              </a:schemeClr>
                            </a:solidFill>
                            <a:latin typeface="Cambria Math"/>
                            <a:ea typeface="+mj-ea"/>
                          </a:rPr>
                          <m:t>𝒕</m:t>
                        </m:r>
                      </m:sub>
                    </m:sSub>
                    <m:r>
                      <a:rPr lang="en-US" altLang="ja-JP" sz="2400" b="1" i="1" smtClean="0">
                        <a:solidFill>
                          <a:schemeClr val="bg2">
                            <a:lumMod val="10000"/>
                          </a:schemeClr>
                        </a:solidFill>
                        <a:latin typeface="Cambria Math"/>
                        <a:ea typeface="+mj-ea"/>
                      </a:rPr>
                      <m:t>,</m:t>
                    </m:r>
                    <m:sSub>
                      <m:sSubPr>
                        <m:ctrlPr>
                          <a:rPr lang="en-US" altLang="ja-JP" sz="2400" b="1" i="1" smtClean="0">
                            <a:solidFill>
                              <a:schemeClr val="bg2">
                                <a:lumMod val="10000"/>
                              </a:schemeClr>
                            </a:solidFill>
                            <a:latin typeface="Cambria Math"/>
                            <a:ea typeface="+mj-ea"/>
                          </a:rPr>
                        </m:ctrlPr>
                      </m:sSubPr>
                      <m:e>
                        <m:r>
                          <a:rPr lang="en-US" altLang="ja-JP" sz="2400" b="1" i="1" smtClean="0">
                            <a:solidFill>
                              <a:schemeClr val="bg2">
                                <a:lumMod val="10000"/>
                              </a:schemeClr>
                            </a:solidFill>
                            <a:latin typeface="Cambria Math"/>
                            <a:ea typeface="+mj-ea"/>
                          </a:rPr>
                          <m:t>𝒂</m:t>
                        </m:r>
                      </m:e>
                      <m:sub>
                        <m:r>
                          <a:rPr lang="en-US" altLang="ja-JP" sz="2400" b="1" i="1" smtClean="0">
                            <a:solidFill>
                              <a:schemeClr val="bg2">
                                <a:lumMod val="10000"/>
                              </a:schemeClr>
                            </a:solidFill>
                            <a:latin typeface="Cambria Math"/>
                            <a:ea typeface="+mj-ea"/>
                          </a:rPr>
                          <m:t>𝒕</m:t>
                        </m:r>
                      </m:sub>
                    </m:sSub>
                    <m:r>
                      <a:rPr lang="en-US" altLang="ja-JP" sz="2400" b="1" i="1" smtClean="0">
                        <a:solidFill>
                          <a:schemeClr val="bg2">
                            <a:lumMod val="10000"/>
                          </a:schemeClr>
                        </a:solidFill>
                        <a:latin typeface="Cambria Math"/>
                        <a:ea typeface="+mj-ea"/>
                      </a:rPr>
                      <m:t>,</m:t>
                    </m:r>
                    <m:sSub>
                      <m:sSubPr>
                        <m:ctrlPr>
                          <a:rPr lang="en-US" altLang="ja-JP" sz="2400" b="1" i="1" smtClean="0">
                            <a:solidFill>
                              <a:schemeClr val="bg2">
                                <a:lumMod val="10000"/>
                              </a:schemeClr>
                            </a:solidFill>
                            <a:latin typeface="Cambria Math"/>
                            <a:ea typeface="+mj-ea"/>
                          </a:rPr>
                        </m:ctrlPr>
                      </m:sSubPr>
                      <m:e>
                        <m:r>
                          <a:rPr lang="en-US" altLang="ja-JP" sz="2400" b="1" i="1" smtClean="0">
                            <a:solidFill>
                              <a:schemeClr val="bg2">
                                <a:lumMod val="10000"/>
                              </a:schemeClr>
                            </a:solidFill>
                            <a:latin typeface="Cambria Math"/>
                            <a:ea typeface="+mj-ea"/>
                          </a:rPr>
                          <m:t>𝒐</m:t>
                        </m:r>
                      </m:e>
                      <m:sub>
                        <m:r>
                          <a:rPr lang="en-US" altLang="ja-JP" sz="2400" b="1" i="1" smtClean="0">
                            <a:solidFill>
                              <a:schemeClr val="bg2">
                                <a:lumMod val="10000"/>
                              </a:schemeClr>
                            </a:solidFill>
                            <a:latin typeface="Cambria Math"/>
                            <a:ea typeface="+mj-ea"/>
                          </a:rPr>
                          <m:t>𝒕</m:t>
                        </m:r>
                        <m:r>
                          <a:rPr lang="en-US" altLang="ja-JP" sz="2400" b="1" i="1" smtClean="0">
                            <a:solidFill>
                              <a:schemeClr val="bg2">
                                <a:lumMod val="10000"/>
                              </a:schemeClr>
                            </a:solidFill>
                            <a:latin typeface="Cambria Math"/>
                            <a:ea typeface="+mj-ea"/>
                          </a:rPr>
                          <m:t>+</m:t>
                        </m:r>
                        <m:r>
                          <a:rPr lang="en-US" altLang="ja-JP" sz="2400" b="1" i="1" smtClean="0">
                            <a:solidFill>
                              <a:schemeClr val="bg2">
                                <a:lumMod val="10000"/>
                              </a:schemeClr>
                            </a:solidFill>
                            <a:latin typeface="Cambria Math"/>
                            <a:ea typeface="+mj-ea"/>
                          </a:rPr>
                          <m:t>𝟏</m:t>
                        </m:r>
                      </m:sub>
                    </m:sSub>
                    <m:r>
                      <a:rPr lang="en-US" altLang="ja-JP" sz="2400" b="1" i="1" smtClean="0">
                        <a:solidFill>
                          <a:schemeClr val="bg2">
                            <a:lumMod val="10000"/>
                          </a:schemeClr>
                        </a:solidFill>
                        <a:latin typeface="Cambria Math"/>
                        <a:ea typeface="+mj-ea"/>
                      </a:rPr>
                      <m:t>)</m:t>
                    </m:r>
                  </m:oMath>
                </a14:m>
                <a:r>
                  <a:rPr lang="ja-JP" altLang="en-US" sz="2600" dirty="0" smtClean="0">
                    <a:solidFill>
                      <a:schemeClr val="bg2">
                        <a:lumMod val="10000"/>
                      </a:schemeClr>
                    </a:solidFill>
                    <a:latin typeface="+mj-ea"/>
                    <a:ea typeface="+mj-ea"/>
                  </a:rPr>
                  <a:t>：ある状態遷移</a:t>
                </a:r>
                <a14:m>
                  <m:oMath xmlns:m="http://schemas.openxmlformats.org/officeDocument/2006/math">
                    <m:r>
                      <a:rPr lang="en-US" altLang="ja-JP" sz="2400" b="1" i="0" smtClean="0">
                        <a:solidFill>
                          <a:schemeClr val="bg2">
                            <a:lumMod val="10000"/>
                          </a:schemeClr>
                        </a:solidFill>
                        <a:latin typeface="Cambria Math"/>
                        <a:ea typeface="+mj-ea"/>
                      </a:rPr>
                      <m:t>(</m:t>
                    </m:r>
                    <m:sSub>
                      <m:sSubPr>
                        <m:ctrlPr>
                          <a:rPr lang="en-US" altLang="ja-JP" sz="2400" b="1" i="1" smtClean="0">
                            <a:solidFill>
                              <a:schemeClr val="bg2">
                                <a:lumMod val="10000"/>
                              </a:schemeClr>
                            </a:solidFill>
                            <a:latin typeface="Cambria Math"/>
                            <a:ea typeface="+mj-ea"/>
                          </a:rPr>
                        </m:ctrlPr>
                      </m:sSubPr>
                      <m:e>
                        <m:r>
                          <a:rPr lang="en-US" altLang="ja-JP" sz="2400" b="1" i="1" smtClean="0">
                            <a:solidFill>
                              <a:schemeClr val="bg2">
                                <a:lumMod val="10000"/>
                              </a:schemeClr>
                            </a:solidFill>
                            <a:latin typeface="Cambria Math"/>
                            <a:ea typeface="+mj-ea"/>
                          </a:rPr>
                          <m:t>𝒐</m:t>
                        </m:r>
                      </m:e>
                      <m:sub>
                        <m:r>
                          <a:rPr lang="en-US" altLang="ja-JP" sz="2400" b="1" i="1" smtClean="0">
                            <a:solidFill>
                              <a:schemeClr val="bg2">
                                <a:lumMod val="10000"/>
                              </a:schemeClr>
                            </a:solidFill>
                            <a:latin typeface="Cambria Math"/>
                            <a:ea typeface="+mj-ea"/>
                          </a:rPr>
                          <m:t>𝒕</m:t>
                        </m:r>
                      </m:sub>
                    </m:sSub>
                    <m:r>
                      <a:rPr lang="en-US" altLang="ja-JP" sz="2400" b="1" i="1" smtClean="0">
                        <a:solidFill>
                          <a:schemeClr val="bg2">
                            <a:lumMod val="10000"/>
                          </a:schemeClr>
                        </a:solidFill>
                        <a:latin typeface="Cambria Math"/>
                        <a:ea typeface="+mj-ea"/>
                      </a:rPr>
                      <m:t>,</m:t>
                    </m:r>
                    <m:sSub>
                      <m:sSubPr>
                        <m:ctrlPr>
                          <a:rPr lang="en-US" altLang="ja-JP" sz="2400" b="1" i="1" smtClean="0">
                            <a:solidFill>
                              <a:schemeClr val="bg2">
                                <a:lumMod val="10000"/>
                              </a:schemeClr>
                            </a:solidFill>
                            <a:latin typeface="Cambria Math"/>
                            <a:ea typeface="+mj-ea"/>
                          </a:rPr>
                        </m:ctrlPr>
                      </m:sSubPr>
                      <m:e>
                        <m:r>
                          <a:rPr lang="en-US" altLang="ja-JP" sz="2400" b="1" i="1" smtClean="0">
                            <a:solidFill>
                              <a:schemeClr val="bg2">
                                <a:lumMod val="10000"/>
                              </a:schemeClr>
                            </a:solidFill>
                            <a:latin typeface="Cambria Math"/>
                            <a:ea typeface="+mj-ea"/>
                          </a:rPr>
                          <m:t>𝒂</m:t>
                        </m:r>
                      </m:e>
                      <m:sub>
                        <m:r>
                          <a:rPr lang="en-US" altLang="ja-JP" sz="2400" b="1" i="1" smtClean="0">
                            <a:solidFill>
                              <a:schemeClr val="bg2">
                                <a:lumMod val="10000"/>
                              </a:schemeClr>
                            </a:solidFill>
                            <a:latin typeface="Cambria Math"/>
                            <a:ea typeface="+mj-ea"/>
                          </a:rPr>
                          <m:t>𝒕</m:t>
                        </m:r>
                      </m:sub>
                    </m:sSub>
                    <m:r>
                      <a:rPr lang="en-US" altLang="ja-JP" sz="2400" b="1" i="1" smtClean="0">
                        <a:solidFill>
                          <a:schemeClr val="bg2">
                            <a:lumMod val="10000"/>
                          </a:schemeClr>
                        </a:solidFill>
                        <a:latin typeface="Cambria Math"/>
                        <a:ea typeface="+mj-ea"/>
                      </a:rPr>
                      <m:t>,</m:t>
                    </m:r>
                    <m:sSub>
                      <m:sSubPr>
                        <m:ctrlPr>
                          <a:rPr lang="en-US" altLang="ja-JP" sz="2400" b="1" i="1" smtClean="0">
                            <a:solidFill>
                              <a:schemeClr val="bg2">
                                <a:lumMod val="10000"/>
                              </a:schemeClr>
                            </a:solidFill>
                            <a:latin typeface="Cambria Math"/>
                            <a:ea typeface="+mj-ea"/>
                          </a:rPr>
                        </m:ctrlPr>
                      </m:sSubPr>
                      <m:e>
                        <m:r>
                          <a:rPr lang="en-US" altLang="ja-JP" sz="2400" b="1" i="1" smtClean="0">
                            <a:solidFill>
                              <a:schemeClr val="bg2">
                                <a:lumMod val="10000"/>
                              </a:schemeClr>
                            </a:solidFill>
                            <a:latin typeface="Cambria Math"/>
                            <a:ea typeface="+mj-ea"/>
                          </a:rPr>
                          <m:t>𝒐</m:t>
                        </m:r>
                      </m:e>
                      <m:sub>
                        <m:r>
                          <a:rPr lang="en-US" altLang="ja-JP" sz="2400" b="1" i="1" smtClean="0">
                            <a:solidFill>
                              <a:schemeClr val="bg2">
                                <a:lumMod val="10000"/>
                              </a:schemeClr>
                            </a:solidFill>
                            <a:latin typeface="Cambria Math"/>
                            <a:ea typeface="+mj-ea"/>
                          </a:rPr>
                          <m:t>𝒕</m:t>
                        </m:r>
                        <m:r>
                          <a:rPr lang="en-US" altLang="ja-JP" sz="2400" b="1" i="1" smtClean="0">
                            <a:solidFill>
                              <a:schemeClr val="bg2">
                                <a:lumMod val="10000"/>
                              </a:schemeClr>
                            </a:solidFill>
                            <a:latin typeface="Cambria Math"/>
                            <a:ea typeface="+mj-ea"/>
                          </a:rPr>
                          <m:t>+</m:t>
                        </m:r>
                        <m:r>
                          <a:rPr lang="en-US" altLang="ja-JP" sz="2400" b="1" i="1" smtClean="0">
                            <a:solidFill>
                              <a:schemeClr val="bg2">
                                <a:lumMod val="10000"/>
                              </a:schemeClr>
                            </a:solidFill>
                            <a:latin typeface="Cambria Math"/>
                            <a:ea typeface="+mj-ea"/>
                          </a:rPr>
                          <m:t>𝟏</m:t>
                        </m:r>
                      </m:sub>
                    </m:sSub>
                    <m:r>
                      <a:rPr lang="en-US" altLang="ja-JP" sz="2400" b="1" i="1" smtClean="0">
                        <a:solidFill>
                          <a:schemeClr val="bg2">
                            <a:lumMod val="10000"/>
                          </a:schemeClr>
                        </a:solidFill>
                        <a:latin typeface="Cambria Math"/>
                        <a:ea typeface="+mj-ea"/>
                      </a:rPr>
                      <m:t>)</m:t>
                    </m:r>
                  </m:oMath>
                </a14:m>
                <a:r>
                  <a:rPr lang="ja-JP" altLang="en-US" sz="2400" dirty="0" smtClean="0">
                    <a:solidFill>
                      <a:schemeClr val="bg2">
                        <a:lumMod val="10000"/>
                      </a:schemeClr>
                    </a:solidFill>
                    <a:latin typeface="+mj-ea"/>
                    <a:ea typeface="+mj-ea"/>
                  </a:rPr>
                  <a:t>を</a:t>
                </a:r>
                <a:r>
                  <a:rPr lang="ja-JP" altLang="en-US" sz="2400" dirty="0">
                    <a:solidFill>
                      <a:schemeClr val="bg2">
                        <a:lumMod val="10000"/>
                      </a:schemeClr>
                    </a:solidFill>
                    <a:latin typeface="+mj-ea"/>
                    <a:ea typeface="+mj-ea"/>
                  </a:rPr>
                  <a:t>経験</a:t>
                </a:r>
                <a:r>
                  <a:rPr lang="ja-JP" altLang="en-US" sz="2400" dirty="0" smtClean="0">
                    <a:solidFill>
                      <a:schemeClr val="bg2">
                        <a:lumMod val="10000"/>
                      </a:schemeClr>
                    </a:solidFill>
                    <a:latin typeface="+mj-ea"/>
                    <a:ea typeface="+mj-ea"/>
                  </a:rPr>
                  <a:t>した回数</a:t>
                </a:r>
                <a:endParaRPr lang="en-US" altLang="ja-JP" sz="2400" dirty="0" smtClean="0">
                  <a:solidFill>
                    <a:schemeClr val="bg2">
                      <a:lumMod val="10000"/>
                    </a:schemeClr>
                  </a:solidFill>
                  <a:latin typeface="+mj-ea"/>
                  <a:ea typeface="+mj-ea"/>
                </a:endParaRPr>
              </a:p>
              <a:p>
                <a:pPr marL="0" lvl="0" indent="0">
                  <a:buNone/>
                </a:pPr>
                <a:r>
                  <a:rPr lang="ja-JP" altLang="en-US" sz="2400" dirty="0">
                    <a:solidFill>
                      <a:srgbClr val="675D59"/>
                    </a:solidFill>
                    <a:latin typeface="ＭＳ Ｐゴシック"/>
                    <a:ea typeface="ＭＳ Ｐゴシック"/>
                  </a:rPr>
                  <a:t>　　　</a:t>
                </a:r>
                <a14:m>
                  <m:oMath xmlns:m="http://schemas.openxmlformats.org/officeDocument/2006/math">
                    <m:r>
                      <a:rPr lang="en-US" altLang="ja-JP" sz="2400" b="1" i="1">
                        <a:solidFill>
                          <a:srgbClr val="E8DED8">
                            <a:lumMod val="10000"/>
                          </a:srgbClr>
                        </a:solidFill>
                        <a:latin typeface="Cambria Math"/>
                        <a:ea typeface="+mj-ea"/>
                      </a:rPr>
                      <m:t>𝑵</m:t>
                    </m:r>
                    <m:r>
                      <a:rPr lang="en-US" altLang="ja-JP" sz="2400" b="1" i="1">
                        <a:solidFill>
                          <a:srgbClr val="E8DED8">
                            <a:lumMod val="10000"/>
                          </a:srgbClr>
                        </a:solidFill>
                        <a:latin typeface="Cambria Math"/>
                        <a:ea typeface="+mj-ea"/>
                      </a:rPr>
                      <m:t>(</m:t>
                    </m:r>
                    <m:sSub>
                      <m:sSubPr>
                        <m:ctrlPr>
                          <a:rPr lang="en-US" altLang="ja-JP" sz="2400" b="1" i="1">
                            <a:solidFill>
                              <a:srgbClr val="E8DED8">
                                <a:lumMod val="10000"/>
                              </a:srgbClr>
                            </a:solidFill>
                            <a:latin typeface="Cambria Math"/>
                            <a:ea typeface="+mj-ea"/>
                          </a:rPr>
                        </m:ctrlPr>
                      </m:sSubPr>
                      <m:e>
                        <m:r>
                          <a:rPr lang="en-US" altLang="ja-JP" sz="2400" b="1" i="1">
                            <a:solidFill>
                              <a:srgbClr val="E8DED8">
                                <a:lumMod val="10000"/>
                              </a:srgbClr>
                            </a:solidFill>
                            <a:latin typeface="Cambria Math"/>
                            <a:ea typeface="+mj-ea"/>
                          </a:rPr>
                          <m:t>𝒐</m:t>
                        </m:r>
                      </m:e>
                      <m:sub>
                        <m:r>
                          <a:rPr lang="en-US" altLang="ja-JP" sz="2400" b="1" i="1">
                            <a:solidFill>
                              <a:srgbClr val="E8DED8">
                                <a:lumMod val="10000"/>
                              </a:srgbClr>
                            </a:solidFill>
                            <a:latin typeface="Cambria Math"/>
                            <a:ea typeface="+mj-ea"/>
                          </a:rPr>
                          <m:t>𝒕</m:t>
                        </m:r>
                      </m:sub>
                    </m:sSub>
                    <m:r>
                      <a:rPr lang="en-US" altLang="ja-JP" sz="2400" b="1" i="1">
                        <a:solidFill>
                          <a:srgbClr val="E8DED8">
                            <a:lumMod val="10000"/>
                          </a:srgbClr>
                        </a:solidFill>
                        <a:latin typeface="Cambria Math"/>
                        <a:ea typeface="+mj-ea"/>
                      </a:rPr>
                      <m:t>,</m:t>
                    </m:r>
                    <m:sSub>
                      <m:sSubPr>
                        <m:ctrlPr>
                          <a:rPr lang="en-US" altLang="ja-JP" sz="2400" b="1" i="1">
                            <a:solidFill>
                              <a:srgbClr val="E8DED8">
                                <a:lumMod val="10000"/>
                              </a:srgbClr>
                            </a:solidFill>
                            <a:latin typeface="Cambria Math"/>
                            <a:ea typeface="+mj-ea"/>
                          </a:rPr>
                        </m:ctrlPr>
                      </m:sSubPr>
                      <m:e>
                        <m:r>
                          <a:rPr lang="en-US" altLang="ja-JP" sz="2400" b="1" i="1">
                            <a:solidFill>
                              <a:srgbClr val="E8DED8">
                                <a:lumMod val="10000"/>
                              </a:srgbClr>
                            </a:solidFill>
                            <a:latin typeface="Cambria Math"/>
                            <a:ea typeface="+mj-ea"/>
                          </a:rPr>
                          <m:t>𝒂</m:t>
                        </m:r>
                      </m:e>
                      <m:sub>
                        <m:r>
                          <a:rPr lang="en-US" altLang="ja-JP" sz="2400" b="1" i="1">
                            <a:solidFill>
                              <a:srgbClr val="E8DED8">
                                <a:lumMod val="10000"/>
                              </a:srgbClr>
                            </a:solidFill>
                            <a:latin typeface="Cambria Math"/>
                            <a:ea typeface="+mj-ea"/>
                          </a:rPr>
                          <m:t>𝒕</m:t>
                        </m:r>
                      </m:sub>
                    </m:sSub>
                    <m:r>
                      <a:rPr lang="en-US" altLang="ja-JP" sz="2400" b="1" i="1" smtClean="0">
                        <a:solidFill>
                          <a:srgbClr val="E8DED8">
                            <a:lumMod val="10000"/>
                          </a:srgbClr>
                        </a:solidFill>
                        <a:latin typeface="Cambria Math"/>
                        <a:ea typeface="+mj-ea"/>
                      </a:rPr>
                      <m:t>)</m:t>
                    </m:r>
                  </m:oMath>
                </a14:m>
                <a:r>
                  <a:rPr lang="ja-JP" altLang="en-US" sz="2600" dirty="0" smtClean="0">
                    <a:solidFill>
                      <a:srgbClr val="E8DED8">
                        <a:lumMod val="10000"/>
                      </a:srgbClr>
                    </a:solidFill>
                    <a:latin typeface="ＭＳ Ｐゴシック"/>
                    <a:ea typeface="ＭＳ Ｐゴシック"/>
                  </a:rPr>
                  <a:t>：ある状態行動対</a:t>
                </a:r>
                <a14:m>
                  <m:oMath xmlns:m="http://schemas.openxmlformats.org/officeDocument/2006/math">
                    <m:r>
                      <a:rPr lang="en-US" altLang="ja-JP" sz="2400" b="0" i="0" smtClean="0">
                        <a:solidFill>
                          <a:srgbClr val="E8DED8">
                            <a:lumMod val="10000"/>
                          </a:srgbClr>
                        </a:solidFill>
                        <a:latin typeface="Cambria Math"/>
                        <a:ea typeface="+mj-ea"/>
                      </a:rPr>
                      <m:t>(</m:t>
                    </m:r>
                    <m:sSub>
                      <m:sSubPr>
                        <m:ctrlPr>
                          <a:rPr lang="en-US" altLang="ja-JP" sz="2400" b="1" i="1">
                            <a:solidFill>
                              <a:srgbClr val="E8DED8">
                                <a:lumMod val="10000"/>
                              </a:srgbClr>
                            </a:solidFill>
                            <a:latin typeface="Cambria Math"/>
                            <a:ea typeface="+mj-ea"/>
                          </a:rPr>
                        </m:ctrlPr>
                      </m:sSubPr>
                      <m:e>
                        <m:r>
                          <a:rPr lang="en-US" altLang="ja-JP" sz="2400" b="1" i="1">
                            <a:solidFill>
                              <a:srgbClr val="E8DED8">
                                <a:lumMod val="10000"/>
                              </a:srgbClr>
                            </a:solidFill>
                            <a:latin typeface="Cambria Math"/>
                            <a:ea typeface="+mj-ea"/>
                          </a:rPr>
                          <m:t>𝒐</m:t>
                        </m:r>
                      </m:e>
                      <m:sub>
                        <m:r>
                          <a:rPr lang="en-US" altLang="ja-JP" sz="2400" b="1" i="1">
                            <a:solidFill>
                              <a:srgbClr val="E8DED8">
                                <a:lumMod val="10000"/>
                              </a:srgbClr>
                            </a:solidFill>
                            <a:latin typeface="Cambria Math"/>
                            <a:ea typeface="+mj-ea"/>
                          </a:rPr>
                          <m:t>𝒕</m:t>
                        </m:r>
                      </m:sub>
                    </m:sSub>
                    <m:r>
                      <a:rPr lang="en-US" altLang="ja-JP" sz="2400" b="1" i="1" smtClean="0">
                        <a:solidFill>
                          <a:srgbClr val="E8DED8">
                            <a:lumMod val="10000"/>
                          </a:srgbClr>
                        </a:solidFill>
                        <a:latin typeface="Cambria Math"/>
                        <a:ea typeface="+mj-ea"/>
                      </a:rPr>
                      <m:t>,</m:t>
                    </m:r>
                    <m:sSub>
                      <m:sSubPr>
                        <m:ctrlPr>
                          <a:rPr lang="en-US" altLang="ja-JP" sz="2400" b="1" i="1">
                            <a:solidFill>
                              <a:srgbClr val="E8DED8">
                                <a:lumMod val="10000"/>
                              </a:srgbClr>
                            </a:solidFill>
                            <a:latin typeface="Cambria Math"/>
                            <a:ea typeface="+mj-ea"/>
                          </a:rPr>
                        </m:ctrlPr>
                      </m:sSubPr>
                      <m:e>
                        <m:r>
                          <a:rPr lang="en-US" altLang="ja-JP" sz="2400" b="1" i="1">
                            <a:solidFill>
                              <a:srgbClr val="E8DED8">
                                <a:lumMod val="10000"/>
                              </a:srgbClr>
                            </a:solidFill>
                            <a:latin typeface="Cambria Math"/>
                            <a:ea typeface="+mj-ea"/>
                          </a:rPr>
                          <m:t>𝒂</m:t>
                        </m:r>
                      </m:e>
                      <m:sub>
                        <m:r>
                          <a:rPr lang="en-US" altLang="ja-JP" sz="2400" b="1" i="1">
                            <a:solidFill>
                              <a:srgbClr val="E8DED8">
                                <a:lumMod val="10000"/>
                              </a:srgbClr>
                            </a:solidFill>
                            <a:latin typeface="Cambria Math"/>
                            <a:ea typeface="+mj-ea"/>
                          </a:rPr>
                          <m:t>𝒕</m:t>
                        </m:r>
                      </m:sub>
                    </m:sSub>
                    <m:r>
                      <a:rPr lang="en-US" altLang="ja-JP" sz="2400" b="1" i="1" smtClean="0">
                        <a:solidFill>
                          <a:srgbClr val="E8DED8">
                            <a:lumMod val="10000"/>
                          </a:srgbClr>
                        </a:solidFill>
                        <a:latin typeface="Cambria Math"/>
                        <a:ea typeface="+mj-ea"/>
                      </a:rPr>
                      <m:t>)</m:t>
                    </m:r>
                  </m:oMath>
                </a14:m>
                <a:r>
                  <a:rPr lang="ja-JP" altLang="en-US" sz="2400" dirty="0" smtClean="0">
                    <a:solidFill>
                      <a:srgbClr val="E8DED8">
                        <a:lumMod val="10000"/>
                      </a:srgbClr>
                    </a:solidFill>
                    <a:latin typeface="ＭＳ Ｐゴシック"/>
                    <a:ea typeface="ＭＳ Ｐゴシック"/>
                  </a:rPr>
                  <a:t>経験</a:t>
                </a:r>
                <a:r>
                  <a:rPr lang="ja-JP" altLang="en-US" sz="2400" dirty="0">
                    <a:solidFill>
                      <a:srgbClr val="E8DED8">
                        <a:lumMod val="10000"/>
                      </a:srgbClr>
                    </a:solidFill>
                    <a:latin typeface="ＭＳ Ｐゴシック"/>
                    <a:ea typeface="ＭＳ Ｐゴシック"/>
                  </a:rPr>
                  <a:t>した回数</a:t>
                </a:r>
                <a:endParaRPr lang="en-US" altLang="ja-JP" sz="2600" b="1" dirty="0">
                  <a:solidFill>
                    <a:srgbClr val="E8DED8">
                      <a:lumMod val="10000"/>
                    </a:srgbClr>
                  </a:solidFill>
                  <a:latin typeface="ＭＳ Ｐゴシック"/>
                  <a:ea typeface="ＭＳ Ｐゴシック"/>
                </a:endParaRPr>
              </a:p>
              <a:p>
                <a:pPr marL="0" indent="0">
                  <a:buNone/>
                </a:pPr>
                <a:endParaRPr lang="en-US" altLang="ja-JP" sz="2600" b="1" dirty="0">
                  <a:solidFill>
                    <a:schemeClr val="bg2">
                      <a:lumMod val="10000"/>
                    </a:schemeClr>
                  </a:solidFill>
                  <a:latin typeface="+mj-ea"/>
                  <a:ea typeface="+mj-ea"/>
                </a:endParaRPr>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540000" y="1836000"/>
                <a:ext cx="8028000" cy="4680000"/>
              </a:xfrm>
              <a:blipFill rotWithShape="1">
                <a:blip r:embed="rId2"/>
                <a:stretch>
                  <a:fillRect l="-1215" t="-1432" r="-607" b="-1302"/>
                </a:stretch>
              </a:blipFill>
            </p:spPr>
            <p:txBody>
              <a:bodyPr/>
              <a:lstStyle/>
              <a:p>
                <a:r>
                  <a:rPr lang="ja-JP" altLang="en-US">
                    <a:noFill/>
                  </a:rPr>
                  <a:t> </a:t>
                </a:r>
              </a:p>
            </p:txBody>
          </p:sp>
        </mc:Fallback>
      </mc:AlternateContent>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80850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260648"/>
            <a:ext cx="7992888" cy="1143000"/>
          </a:xfrm>
        </p:spPr>
        <p:txBody>
          <a:bodyPr/>
          <a:lstStyle/>
          <a:p>
            <a:r>
              <a:rPr lang="ja-JP" altLang="en-US" sz="4400" dirty="0" smtClean="0">
                <a:ln w="12700">
                  <a:noFill/>
                </a:ln>
                <a:solidFill>
                  <a:schemeClr val="bg2">
                    <a:lumMod val="10000"/>
                  </a:schemeClr>
                </a:solidFill>
                <a:effectLst>
                  <a:outerShdw blurRad="38100" dist="38100" dir="2700000" algn="tl">
                    <a:srgbClr val="000000">
                      <a:alpha val="43137"/>
                    </a:srgbClr>
                  </a:outerShdw>
                </a:effectLst>
              </a:rPr>
              <a:t>予備実験：概要</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sp>
        <p:nvSpPr>
          <p:cNvPr id="3" name="コンテンツ プレースホルダー 2"/>
          <p:cNvSpPr>
            <a:spLocks noGrp="1"/>
          </p:cNvSpPr>
          <p:nvPr>
            <p:ph idx="1"/>
          </p:nvPr>
        </p:nvSpPr>
        <p:spPr>
          <a:xfrm>
            <a:off x="899592" y="1628800"/>
            <a:ext cx="7416824" cy="3240360"/>
          </a:xfrm>
        </p:spPr>
        <p:txBody>
          <a:bodyPr>
            <a:normAutofit/>
          </a:bodyPr>
          <a:lstStyle/>
          <a:p>
            <a:pPr marL="0" indent="0">
              <a:buNone/>
            </a:pPr>
            <a:r>
              <a:rPr lang="ja-JP" altLang="en-US" sz="1800" b="1" dirty="0">
                <a:solidFill>
                  <a:srgbClr val="FF0000"/>
                </a:solidFill>
                <a:latin typeface="+mj-ea"/>
                <a:ea typeface="+mj-ea"/>
              </a:rPr>
              <a:t>□</a:t>
            </a:r>
            <a:r>
              <a:rPr lang="ja-JP" altLang="en-US" sz="2400" dirty="0" smtClean="0">
                <a:solidFill>
                  <a:schemeClr val="bg2">
                    <a:lumMod val="10000"/>
                  </a:schemeClr>
                </a:solidFill>
                <a:latin typeface="+mj-ea"/>
                <a:ea typeface="+mj-ea"/>
              </a:rPr>
              <a:t>タスク：</a:t>
            </a:r>
            <a:endParaRPr lang="en-US" altLang="ja-JP" sz="2400" dirty="0">
              <a:solidFill>
                <a:schemeClr val="bg2">
                  <a:lumMod val="10000"/>
                </a:schemeClr>
              </a:solidFill>
              <a:latin typeface="+mj-ea"/>
              <a:ea typeface="+mj-ea"/>
            </a:endParaRPr>
          </a:p>
          <a:p>
            <a:pPr marL="0" indent="0">
              <a:buNone/>
            </a:pPr>
            <a:r>
              <a:rPr lang="ja-JP" altLang="en-US" sz="2400" dirty="0" smtClean="0">
                <a:solidFill>
                  <a:schemeClr val="bg2">
                    <a:lumMod val="10000"/>
                  </a:schemeClr>
                </a:solidFill>
                <a:latin typeface="+mj-ea"/>
                <a:ea typeface="+mj-ea"/>
              </a:rPr>
              <a:t>　・強化学習エージェントによる迷路探索．</a:t>
            </a:r>
            <a:endParaRPr lang="en-US" altLang="ja-JP" sz="2400" dirty="0" smtClean="0">
              <a:solidFill>
                <a:schemeClr val="bg2">
                  <a:lumMod val="10000"/>
                </a:schemeClr>
              </a:solidFill>
              <a:latin typeface="+mj-ea"/>
              <a:ea typeface="+mj-ea"/>
            </a:endParaRPr>
          </a:p>
          <a:p>
            <a:pPr marL="0" indent="0">
              <a:buNone/>
            </a:pPr>
            <a:r>
              <a:rPr lang="ja-JP" altLang="en-US" sz="2400" dirty="0">
                <a:solidFill>
                  <a:schemeClr val="bg2">
                    <a:lumMod val="10000"/>
                  </a:schemeClr>
                </a:solidFill>
                <a:latin typeface="+mj-ea"/>
                <a:ea typeface="+mj-ea"/>
              </a:rPr>
              <a:t>　</a:t>
            </a:r>
            <a:r>
              <a:rPr lang="ja-JP" altLang="en-US" sz="2400" dirty="0" smtClean="0">
                <a:solidFill>
                  <a:schemeClr val="bg2">
                    <a:lumMod val="10000"/>
                  </a:schemeClr>
                </a:solidFill>
                <a:latin typeface="+mj-ea"/>
                <a:ea typeface="+mj-ea"/>
              </a:rPr>
              <a:t>・ゴール位置が異なるタスク</a:t>
            </a:r>
            <a:r>
              <a:rPr lang="en-US" altLang="ja-JP" sz="2400" dirty="0" smtClean="0">
                <a:solidFill>
                  <a:schemeClr val="bg2">
                    <a:lumMod val="10000"/>
                  </a:schemeClr>
                </a:solidFill>
                <a:latin typeface="+mj-ea"/>
                <a:ea typeface="+mj-ea"/>
              </a:rPr>
              <a:t>1</a:t>
            </a:r>
            <a:r>
              <a:rPr lang="ja-JP" altLang="en-US" sz="2400" dirty="0" smtClean="0">
                <a:solidFill>
                  <a:schemeClr val="bg2">
                    <a:lumMod val="10000"/>
                  </a:schemeClr>
                </a:solidFill>
                <a:latin typeface="+mj-ea"/>
                <a:ea typeface="+mj-ea"/>
              </a:rPr>
              <a:t>とタスク</a:t>
            </a:r>
            <a:r>
              <a:rPr lang="en-US" altLang="ja-JP" sz="2400" dirty="0" smtClean="0">
                <a:solidFill>
                  <a:schemeClr val="bg2">
                    <a:lumMod val="10000"/>
                  </a:schemeClr>
                </a:solidFill>
                <a:latin typeface="+mj-ea"/>
                <a:ea typeface="+mj-ea"/>
              </a:rPr>
              <a:t>2</a:t>
            </a:r>
          </a:p>
          <a:p>
            <a:pPr marL="0" lvl="0" indent="0">
              <a:buNone/>
            </a:pPr>
            <a:r>
              <a:rPr lang="ja-JP" altLang="en-US" sz="1800" b="1" dirty="0" smtClean="0">
                <a:solidFill>
                  <a:srgbClr val="FF0000"/>
                </a:solidFill>
                <a:latin typeface="ＭＳ Ｐゴシック"/>
                <a:ea typeface="ＭＳ Ｐゴシック"/>
              </a:rPr>
              <a:t>□</a:t>
            </a:r>
            <a:r>
              <a:rPr lang="ja-JP" altLang="en-US" sz="2400" dirty="0">
                <a:solidFill>
                  <a:srgbClr val="E8DED8">
                    <a:lumMod val="10000"/>
                  </a:srgbClr>
                </a:solidFill>
                <a:latin typeface="ＭＳ Ｐゴシック"/>
                <a:ea typeface="ＭＳ Ｐゴシック"/>
              </a:rPr>
              <a:t>エージェント：不完全知覚エージェント</a:t>
            </a:r>
            <a:endParaRPr lang="en-US" altLang="ja-JP" sz="2400" dirty="0">
              <a:solidFill>
                <a:srgbClr val="E8DED8">
                  <a:lumMod val="10000"/>
                </a:srgbClr>
              </a:solidFill>
              <a:latin typeface="ＭＳ Ｐゴシック"/>
              <a:ea typeface="ＭＳ Ｐゴシック"/>
            </a:endParaRPr>
          </a:p>
          <a:p>
            <a:pPr marL="0" indent="0">
              <a:buNone/>
            </a:pPr>
            <a:r>
              <a:rPr lang="ja-JP" altLang="en-US" sz="1800" b="1" dirty="0" smtClean="0">
                <a:solidFill>
                  <a:srgbClr val="FF0000"/>
                </a:solidFill>
                <a:latin typeface="+mj-ea"/>
                <a:ea typeface="+mj-ea"/>
              </a:rPr>
              <a:t>□</a:t>
            </a:r>
            <a:r>
              <a:rPr lang="ja-JP" altLang="en-US" sz="2400" dirty="0" smtClean="0">
                <a:solidFill>
                  <a:schemeClr val="bg2">
                    <a:lumMod val="10000"/>
                  </a:schemeClr>
                </a:solidFill>
                <a:latin typeface="+mj-ea"/>
                <a:ea typeface="+mj-ea"/>
              </a:rPr>
              <a:t>環境：</a:t>
            </a:r>
            <a:r>
              <a:rPr lang="en-US" altLang="ja-JP" sz="2400" dirty="0" smtClean="0">
                <a:solidFill>
                  <a:schemeClr val="bg2">
                    <a:lumMod val="10000"/>
                  </a:schemeClr>
                </a:solidFill>
                <a:latin typeface="+mj-ea"/>
                <a:ea typeface="+mj-ea"/>
              </a:rPr>
              <a:t>7×7</a:t>
            </a:r>
            <a:r>
              <a:rPr lang="ja-JP" altLang="en-US" sz="2400" dirty="0" smtClean="0">
                <a:solidFill>
                  <a:schemeClr val="bg2">
                    <a:lumMod val="10000"/>
                  </a:schemeClr>
                </a:solidFill>
                <a:latin typeface="+mj-ea"/>
                <a:ea typeface="+mj-ea"/>
              </a:rPr>
              <a:t>の迷路</a:t>
            </a:r>
            <a:r>
              <a:rPr lang="en-US" altLang="ja-JP" sz="2400" dirty="0" smtClean="0">
                <a:solidFill>
                  <a:schemeClr val="bg2">
                    <a:lumMod val="10000"/>
                  </a:schemeClr>
                </a:solidFill>
                <a:latin typeface="+mj-ea"/>
                <a:ea typeface="+mj-ea"/>
              </a:rPr>
              <a:t>(</a:t>
            </a:r>
            <a:r>
              <a:rPr lang="ja-JP" altLang="en-US" sz="2400" dirty="0" smtClean="0">
                <a:solidFill>
                  <a:schemeClr val="bg2">
                    <a:lumMod val="10000"/>
                  </a:schemeClr>
                </a:solidFill>
                <a:latin typeface="+mj-ea"/>
                <a:ea typeface="+mj-ea"/>
              </a:rPr>
              <a:t>外壁含む</a:t>
            </a:r>
            <a:r>
              <a:rPr lang="en-US" altLang="ja-JP" sz="2400" dirty="0" smtClean="0">
                <a:solidFill>
                  <a:schemeClr val="bg2">
                    <a:lumMod val="10000"/>
                  </a:schemeClr>
                </a:solidFill>
                <a:latin typeface="+mj-ea"/>
                <a:ea typeface="+mj-ea"/>
              </a:rPr>
              <a:t>)</a:t>
            </a:r>
            <a:endParaRPr lang="en-US" altLang="ja-JP" sz="1800" b="1" dirty="0" smtClean="0">
              <a:solidFill>
                <a:srgbClr val="FF0000"/>
              </a:solidFill>
              <a:latin typeface="+mj-ea"/>
              <a:ea typeface="+mj-ea"/>
            </a:endParaRPr>
          </a:p>
          <a:p>
            <a:pPr marL="0" indent="0">
              <a:buNone/>
            </a:pPr>
            <a:r>
              <a:rPr lang="ja-JP" altLang="en-US" sz="1800" b="1" dirty="0" smtClean="0">
                <a:solidFill>
                  <a:srgbClr val="FF0000"/>
                </a:solidFill>
                <a:latin typeface="ＭＳ Ｐゴシック"/>
                <a:ea typeface="ＭＳ Ｐゴシック"/>
              </a:rPr>
              <a:t>□</a:t>
            </a:r>
            <a:r>
              <a:rPr lang="ja-JP" altLang="en-US" sz="2400" dirty="0" smtClean="0">
                <a:solidFill>
                  <a:schemeClr val="bg2">
                    <a:lumMod val="10000"/>
                  </a:schemeClr>
                </a:solidFill>
                <a:latin typeface="+mj-ea"/>
                <a:ea typeface="+mj-ea"/>
              </a:rPr>
              <a:t>報酬：ゴール到達時に</a:t>
            </a:r>
            <a:r>
              <a:rPr lang="en-US" altLang="ja-JP" sz="2400" dirty="0" smtClean="0">
                <a:solidFill>
                  <a:schemeClr val="bg2">
                    <a:lumMod val="10000"/>
                  </a:schemeClr>
                </a:solidFill>
                <a:latin typeface="+mj-ea"/>
                <a:ea typeface="+mj-ea"/>
              </a:rPr>
              <a:t>1.0</a:t>
            </a:r>
          </a:p>
          <a:p>
            <a:pPr marL="0" indent="0">
              <a:buNone/>
            </a:pPr>
            <a:endParaRPr lang="en-US" altLang="ja-JP" sz="1800" b="1" dirty="0" smtClean="0">
              <a:solidFill>
                <a:srgbClr val="FF0000"/>
              </a:solidFill>
              <a:latin typeface="+mj-ea"/>
              <a:ea typeface="+mj-ea"/>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50905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260648"/>
            <a:ext cx="7992888" cy="1143000"/>
          </a:xfrm>
        </p:spPr>
        <p:txBody>
          <a:bodyPr/>
          <a:lstStyle/>
          <a:p>
            <a:r>
              <a:rPr lang="ja-JP" altLang="en-US" sz="4400" dirty="0" smtClean="0">
                <a:ln w="12700">
                  <a:noFill/>
                </a:ln>
                <a:solidFill>
                  <a:schemeClr val="bg2">
                    <a:lumMod val="10000"/>
                  </a:schemeClr>
                </a:solidFill>
                <a:effectLst>
                  <a:outerShdw blurRad="38100" dist="38100" dir="2700000" algn="tl">
                    <a:srgbClr val="000000">
                      <a:alpha val="43137"/>
                    </a:srgbClr>
                  </a:outerShdw>
                </a:effectLst>
              </a:rPr>
              <a:t>予備実験：</a:t>
            </a:r>
            <a:r>
              <a:rPr lang="ja-JP" altLang="en-US" sz="4400" dirty="0">
                <a:ln w="12700">
                  <a:noFill/>
                </a:ln>
                <a:solidFill>
                  <a:schemeClr val="bg2">
                    <a:lumMod val="10000"/>
                  </a:schemeClr>
                </a:solidFill>
                <a:effectLst>
                  <a:outerShdw blurRad="38100" dist="38100" dir="2700000" algn="tl">
                    <a:srgbClr val="000000">
                      <a:alpha val="43137"/>
                    </a:srgbClr>
                  </a:outerShdw>
                </a:effectLst>
              </a:rPr>
              <a:t>エージェント</a:t>
            </a:r>
            <a:r>
              <a:rPr lang="ja-JP" altLang="en-US" sz="4400" dirty="0" smtClean="0">
                <a:ln w="12700">
                  <a:noFill/>
                </a:ln>
                <a:solidFill>
                  <a:schemeClr val="bg2">
                    <a:lumMod val="10000"/>
                  </a:schemeClr>
                </a:solidFill>
                <a:effectLst>
                  <a:outerShdw blurRad="38100" dist="38100" dir="2700000" algn="tl">
                    <a:srgbClr val="000000">
                      <a:alpha val="43137"/>
                    </a:srgbClr>
                  </a:outerShdw>
                </a:effectLst>
              </a:rPr>
              <a:t>の設定</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sp>
        <p:nvSpPr>
          <p:cNvPr id="3" name="コンテンツ プレースホルダー 2"/>
          <p:cNvSpPr>
            <a:spLocks noGrp="1"/>
          </p:cNvSpPr>
          <p:nvPr>
            <p:ph idx="1"/>
          </p:nvPr>
        </p:nvSpPr>
        <p:spPr>
          <a:xfrm>
            <a:off x="1008000" y="1700808"/>
            <a:ext cx="7200000" cy="2272318"/>
          </a:xfrm>
        </p:spPr>
        <p:txBody>
          <a:bodyPr>
            <a:normAutofit/>
          </a:bodyPr>
          <a:lstStyle/>
          <a:p>
            <a:pPr marL="0" lvl="0" indent="0">
              <a:buNone/>
            </a:pPr>
            <a:r>
              <a:rPr lang="ja-JP" altLang="en-US" sz="2000" b="1" dirty="0" smtClean="0">
                <a:solidFill>
                  <a:srgbClr val="FF0000"/>
                </a:solidFill>
                <a:latin typeface="ＭＳ Ｐゴシック"/>
                <a:ea typeface="ＭＳ Ｐゴシック"/>
              </a:rPr>
              <a:t>□</a:t>
            </a:r>
            <a:r>
              <a:rPr lang="ja-JP" altLang="en-US" sz="2400" dirty="0" smtClean="0">
                <a:solidFill>
                  <a:srgbClr val="E8DED8">
                    <a:lumMod val="10000"/>
                  </a:srgbClr>
                </a:solidFill>
                <a:latin typeface="ＭＳ Ｐゴシック"/>
                <a:ea typeface="ＭＳ Ｐゴシック"/>
              </a:rPr>
              <a:t>状態認識：上下左右の壁の有無</a:t>
            </a:r>
            <a:r>
              <a:rPr lang="en-US" altLang="ja-JP" sz="2400" dirty="0" smtClean="0">
                <a:solidFill>
                  <a:srgbClr val="E8DED8">
                    <a:lumMod val="10000"/>
                  </a:srgbClr>
                </a:solidFill>
                <a:latin typeface="ＭＳ Ｐゴシック"/>
                <a:ea typeface="ＭＳ Ｐゴシック"/>
              </a:rPr>
              <a:t>(0</a:t>
            </a:r>
            <a:r>
              <a:rPr lang="ja-JP" altLang="en-US" sz="2400" dirty="0" smtClean="0">
                <a:solidFill>
                  <a:srgbClr val="E8DED8">
                    <a:lumMod val="10000"/>
                  </a:srgbClr>
                </a:solidFill>
                <a:latin typeface="ＭＳ Ｐゴシック"/>
                <a:ea typeface="ＭＳ Ｐゴシック"/>
              </a:rPr>
              <a:t>～</a:t>
            </a:r>
            <a:r>
              <a:rPr lang="en-US" altLang="ja-JP" sz="2400" dirty="0" smtClean="0">
                <a:solidFill>
                  <a:srgbClr val="E8DED8">
                    <a:lumMod val="10000"/>
                  </a:srgbClr>
                </a:solidFill>
                <a:latin typeface="ＭＳ Ｐゴシック"/>
                <a:ea typeface="ＭＳ Ｐゴシック"/>
              </a:rPr>
              <a:t>15</a:t>
            </a:r>
            <a:r>
              <a:rPr lang="ja-JP" altLang="en-US" sz="2400" dirty="0" smtClean="0">
                <a:solidFill>
                  <a:srgbClr val="E8DED8">
                    <a:lumMod val="10000"/>
                  </a:srgbClr>
                </a:solidFill>
                <a:latin typeface="ＭＳ Ｐゴシック"/>
                <a:ea typeface="ＭＳ Ｐゴシック"/>
              </a:rPr>
              <a:t>の</a:t>
            </a:r>
            <a:r>
              <a:rPr lang="en-US" altLang="ja-JP" sz="2400" dirty="0" smtClean="0">
                <a:solidFill>
                  <a:srgbClr val="E8DED8">
                    <a:lumMod val="10000"/>
                  </a:srgbClr>
                </a:solidFill>
                <a:latin typeface="ＭＳ Ｐゴシック"/>
                <a:ea typeface="ＭＳ Ｐゴシック"/>
              </a:rPr>
              <a:t>16</a:t>
            </a:r>
            <a:r>
              <a:rPr lang="ja-JP" altLang="en-US" sz="2400" dirty="0" smtClean="0">
                <a:solidFill>
                  <a:srgbClr val="E8DED8">
                    <a:lumMod val="10000"/>
                  </a:srgbClr>
                </a:solidFill>
                <a:latin typeface="ＭＳ Ｐゴシック"/>
                <a:ea typeface="ＭＳ Ｐゴシック"/>
              </a:rPr>
              <a:t>種類</a:t>
            </a:r>
            <a:r>
              <a:rPr lang="en-US" altLang="ja-JP" sz="2400" dirty="0" smtClean="0">
                <a:solidFill>
                  <a:srgbClr val="E8DED8">
                    <a:lumMod val="10000"/>
                  </a:srgbClr>
                </a:solidFill>
                <a:latin typeface="ＭＳ Ｐゴシック"/>
                <a:ea typeface="ＭＳ Ｐゴシック"/>
              </a:rPr>
              <a:t>)</a:t>
            </a:r>
          </a:p>
          <a:p>
            <a:pPr marL="0" lvl="0" indent="0">
              <a:buNone/>
            </a:pPr>
            <a:r>
              <a:rPr lang="ja-JP" altLang="en-US" sz="2400" dirty="0" smtClean="0">
                <a:solidFill>
                  <a:srgbClr val="E8DED8">
                    <a:lumMod val="10000"/>
                  </a:srgbClr>
                </a:solidFill>
                <a:latin typeface="ＭＳ Ｐゴシック"/>
                <a:ea typeface="ＭＳ Ｐゴシック"/>
              </a:rPr>
              <a:t>→不完全知覚が起きる</a:t>
            </a:r>
            <a:endParaRPr lang="en-US" altLang="ja-JP" sz="2400" dirty="0" smtClean="0">
              <a:solidFill>
                <a:srgbClr val="E8DED8">
                  <a:lumMod val="10000"/>
                </a:srgbClr>
              </a:solidFill>
              <a:latin typeface="ＭＳ Ｐゴシック"/>
              <a:ea typeface="ＭＳ Ｐゴシック"/>
            </a:endParaRPr>
          </a:p>
          <a:p>
            <a:pPr marL="0" lvl="0" indent="0">
              <a:buNone/>
            </a:pPr>
            <a:endParaRPr lang="en-US" altLang="ja-JP" sz="1200" b="1" dirty="0">
              <a:solidFill>
                <a:srgbClr val="FF0000"/>
              </a:solidFill>
              <a:latin typeface="ＭＳ Ｐゴシック"/>
              <a:ea typeface="ＭＳ Ｐゴシック"/>
            </a:endParaRPr>
          </a:p>
          <a:p>
            <a:pPr marL="0" lvl="0" indent="0">
              <a:buNone/>
            </a:pPr>
            <a:r>
              <a:rPr lang="ja-JP" altLang="en-US" sz="2000" b="1" dirty="0" smtClean="0">
                <a:solidFill>
                  <a:srgbClr val="FF0000"/>
                </a:solidFill>
                <a:latin typeface="ＭＳ Ｐゴシック"/>
                <a:ea typeface="ＭＳ Ｐゴシック"/>
              </a:rPr>
              <a:t>□</a:t>
            </a:r>
            <a:r>
              <a:rPr lang="ja-JP" altLang="en-US" sz="2400" dirty="0" smtClean="0">
                <a:solidFill>
                  <a:srgbClr val="E8DED8">
                    <a:lumMod val="10000"/>
                  </a:srgbClr>
                </a:solidFill>
                <a:latin typeface="ＭＳ Ｐゴシック"/>
                <a:ea typeface="ＭＳ Ｐゴシック"/>
              </a:rPr>
              <a:t>行動：上下左右への移動</a:t>
            </a:r>
            <a:r>
              <a:rPr lang="en-US" altLang="ja-JP" sz="2400" dirty="0" smtClean="0">
                <a:solidFill>
                  <a:srgbClr val="E8DED8">
                    <a:lumMod val="10000"/>
                  </a:srgbClr>
                </a:solidFill>
                <a:latin typeface="ＭＳ Ｐゴシック"/>
                <a:ea typeface="ＭＳ Ｐゴシック"/>
              </a:rPr>
              <a:t>(</a:t>
            </a:r>
            <a:r>
              <a:rPr lang="ja-JP" altLang="en-US" sz="2400" dirty="0">
                <a:solidFill>
                  <a:srgbClr val="E8DED8">
                    <a:lumMod val="10000"/>
                  </a:srgbClr>
                </a:solidFill>
                <a:latin typeface="ＭＳ Ｐゴシック"/>
                <a:ea typeface="ＭＳ Ｐゴシック"/>
              </a:rPr>
              <a:t>移動先</a:t>
            </a:r>
            <a:r>
              <a:rPr lang="ja-JP" altLang="en-US" sz="2400" dirty="0" smtClean="0">
                <a:solidFill>
                  <a:srgbClr val="E8DED8">
                    <a:lumMod val="10000"/>
                  </a:srgbClr>
                </a:solidFill>
                <a:latin typeface="ＭＳ Ｐゴシック"/>
                <a:ea typeface="ＭＳ Ｐゴシック"/>
              </a:rPr>
              <a:t>が壁の場合は待機</a:t>
            </a:r>
            <a:r>
              <a:rPr lang="en-US" altLang="ja-JP" sz="2400" dirty="0" smtClean="0">
                <a:solidFill>
                  <a:srgbClr val="E8DED8">
                    <a:lumMod val="10000"/>
                  </a:srgbClr>
                </a:solidFill>
                <a:latin typeface="ＭＳ Ｐゴシック"/>
                <a:ea typeface="ＭＳ Ｐゴシック"/>
              </a:rPr>
              <a:t>)</a:t>
            </a:r>
          </a:p>
          <a:p>
            <a:pPr marL="0" lvl="0" indent="0">
              <a:buNone/>
            </a:pPr>
            <a:endParaRPr lang="en-US" altLang="ja-JP" sz="1200" dirty="0" smtClean="0">
              <a:solidFill>
                <a:srgbClr val="E8DED8">
                  <a:lumMod val="10000"/>
                </a:srgbClr>
              </a:solidFill>
              <a:latin typeface="ＭＳ Ｐゴシック"/>
              <a:ea typeface="ＭＳ Ｐゴシック"/>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grpSp>
        <p:nvGrpSpPr>
          <p:cNvPr id="10" name="グループ化 9"/>
          <p:cNvGrpSpPr/>
          <p:nvPr/>
        </p:nvGrpSpPr>
        <p:grpSpPr>
          <a:xfrm>
            <a:off x="2195736" y="4365104"/>
            <a:ext cx="4428280" cy="2205344"/>
            <a:chOff x="2195736" y="4320000"/>
            <a:chExt cx="4428280" cy="2205344"/>
          </a:xfrm>
        </p:grpSpPr>
        <p:grpSp>
          <p:nvGrpSpPr>
            <p:cNvPr id="15" name="グループ化 14"/>
            <p:cNvGrpSpPr/>
            <p:nvPr/>
          </p:nvGrpSpPr>
          <p:grpSpPr>
            <a:xfrm>
              <a:off x="2195736" y="4320000"/>
              <a:ext cx="4428280" cy="2205344"/>
              <a:chOff x="2664000" y="4320000"/>
              <a:chExt cx="4428280" cy="2205344"/>
            </a:xfrm>
          </p:grpSpPr>
          <p:cxnSp>
            <p:nvCxnSpPr>
              <p:cNvPr id="9" name="直線コネクタ 8"/>
              <p:cNvCxnSpPr/>
              <p:nvPr/>
            </p:nvCxnSpPr>
            <p:spPr>
              <a:xfrm>
                <a:off x="3492000" y="4680000"/>
                <a:ext cx="0" cy="1080000"/>
              </a:xfrm>
              <a:prstGeom prst="line">
                <a:avLst/>
              </a:prstGeom>
              <a:ln w="38100" cmpd="sng">
                <a:solidFill>
                  <a:schemeClr val="accent2"/>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4320000" y="4725264"/>
                <a:ext cx="0" cy="1080000"/>
              </a:xfrm>
              <a:prstGeom prst="line">
                <a:avLst/>
              </a:prstGeom>
              <a:ln w="38100" cmpd="sng">
                <a:solidFill>
                  <a:schemeClr val="accent2"/>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3492000" y="4932000"/>
                <a:ext cx="828000" cy="0"/>
              </a:xfrm>
              <a:prstGeom prst="line">
                <a:avLst/>
              </a:prstGeom>
              <a:ln w="50800" cmpd="sng">
                <a:solidFill>
                  <a:schemeClr val="bg2">
                    <a:lumMod val="10000"/>
                  </a:schemeClr>
                </a:solidFill>
                <a:prstDash val="solid"/>
                <a:tailEnd type="none"/>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2664000" y="5760000"/>
                <a:ext cx="828000" cy="0"/>
              </a:xfrm>
              <a:prstGeom prst="line">
                <a:avLst/>
              </a:prstGeom>
              <a:ln w="38100" cmpd="sng">
                <a:solidFill>
                  <a:schemeClr val="accent2"/>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5148000" y="4572000"/>
                <a:ext cx="0" cy="1188000"/>
              </a:xfrm>
              <a:prstGeom prst="line">
                <a:avLst/>
              </a:prstGeom>
              <a:ln w="5080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a:off x="2664000" y="4572000"/>
                <a:ext cx="0" cy="1548000"/>
              </a:xfrm>
              <a:prstGeom prst="line">
                <a:avLst/>
              </a:prstGeom>
              <a:ln w="5080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3492000" y="5760000"/>
                <a:ext cx="1656000" cy="0"/>
              </a:xfrm>
              <a:prstGeom prst="line">
                <a:avLst/>
              </a:prstGeom>
              <a:ln w="50800" cmpd="sng">
                <a:solidFill>
                  <a:schemeClr val="bg2">
                    <a:lumMod val="10000"/>
                  </a:schemeClr>
                </a:solidFill>
                <a:prstDash val="solid"/>
                <a:tailEnd type="none"/>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2664000" y="4932000"/>
                <a:ext cx="828000" cy="0"/>
              </a:xfrm>
              <a:prstGeom prst="line">
                <a:avLst/>
              </a:prstGeom>
              <a:ln w="38100" cmpd="sng">
                <a:solidFill>
                  <a:schemeClr val="accent2"/>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4320000" y="4932000"/>
                <a:ext cx="828000" cy="0"/>
              </a:xfrm>
              <a:prstGeom prst="line">
                <a:avLst/>
              </a:prstGeom>
              <a:ln w="38100" cmpd="sng">
                <a:solidFill>
                  <a:schemeClr val="accent2"/>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3492000" y="4572000"/>
                <a:ext cx="0" cy="360000"/>
              </a:xfrm>
              <a:prstGeom prst="line">
                <a:avLst/>
              </a:prstGeom>
              <a:ln w="5080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3492000" y="5760000"/>
                <a:ext cx="0" cy="360000"/>
              </a:xfrm>
              <a:prstGeom prst="line">
                <a:avLst/>
              </a:prstGeom>
              <a:ln w="5080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sp>
            <p:nvSpPr>
              <p:cNvPr id="34" name="左矢印 33"/>
              <p:cNvSpPr>
                <a:spLocks noChangeAspect="1"/>
              </p:cNvSpPr>
              <p:nvPr/>
            </p:nvSpPr>
            <p:spPr>
              <a:xfrm>
                <a:off x="2880000" y="5040000"/>
                <a:ext cx="612001" cy="612000"/>
              </a:xfrm>
              <a:prstGeom prst="leftArrow">
                <a:avLst/>
              </a:prstGeom>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右矢印 34"/>
              <p:cNvSpPr>
                <a:spLocks noChangeAspect="1"/>
              </p:cNvSpPr>
              <p:nvPr/>
            </p:nvSpPr>
            <p:spPr>
              <a:xfrm>
                <a:off x="4320000" y="5040000"/>
                <a:ext cx="612001" cy="612000"/>
              </a:xfrm>
              <a:prstGeom prst="rightArrow">
                <a:avLst/>
              </a:prstGeom>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上矢印 35"/>
              <p:cNvSpPr>
                <a:spLocks noChangeAspect="1"/>
              </p:cNvSpPr>
              <p:nvPr/>
            </p:nvSpPr>
            <p:spPr>
              <a:xfrm>
                <a:off x="3600000" y="4320000"/>
                <a:ext cx="612000" cy="612000"/>
              </a:xfrm>
              <a:prstGeom prst="upArrow">
                <a:avLst/>
              </a:prstGeom>
              <a:ln w="1270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下矢印 36"/>
              <p:cNvSpPr>
                <a:spLocks noChangeAspect="1"/>
              </p:cNvSpPr>
              <p:nvPr/>
            </p:nvSpPr>
            <p:spPr>
              <a:xfrm>
                <a:off x="3600000" y="5760000"/>
                <a:ext cx="612001" cy="612000"/>
              </a:xfrm>
              <a:prstGeom prst="downArrow">
                <a:avLst/>
              </a:prstGeom>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 name="グループ化 3"/>
              <p:cNvGrpSpPr/>
              <p:nvPr/>
            </p:nvGrpSpPr>
            <p:grpSpPr>
              <a:xfrm>
                <a:off x="3600000" y="5040000"/>
                <a:ext cx="612001" cy="612000"/>
                <a:chOff x="3275856" y="4892997"/>
                <a:chExt cx="612001" cy="612000"/>
              </a:xfrm>
            </p:grpSpPr>
            <p:sp>
              <p:nvSpPr>
                <p:cNvPr id="18" name="額縁 17"/>
                <p:cNvSpPr>
                  <a:spLocks noChangeAspect="1"/>
                </p:cNvSpPr>
                <p:nvPr/>
              </p:nvSpPr>
              <p:spPr>
                <a:xfrm>
                  <a:off x="3275856" y="4892997"/>
                  <a:ext cx="612001" cy="612000"/>
                </a:xfrm>
                <a:prstGeom prst="bevel">
                  <a:avLst/>
                </a:prstGeom>
                <a:solidFill>
                  <a:schemeClr val="accent2"/>
                </a:solidFill>
                <a:ln>
                  <a:solidFill>
                    <a:schemeClr val="bg2">
                      <a:lumMod val="1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3485234" y="5099293"/>
                  <a:ext cx="206250" cy="206250"/>
                </a:xfrm>
                <a:prstGeom prst="rect">
                  <a:avLst/>
                </a:prstGeom>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 name="グループ化 4"/>
              <p:cNvGrpSpPr/>
              <p:nvPr/>
            </p:nvGrpSpPr>
            <p:grpSpPr>
              <a:xfrm>
                <a:off x="4023535" y="5392677"/>
                <a:ext cx="3068745" cy="1132667"/>
                <a:chOff x="3797631" y="5248661"/>
                <a:chExt cx="3068745" cy="1132667"/>
              </a:xfrm>
            </p:grpSpPr>
            <p:sp>
              <p:nvSpPr>
                <p:cNvPr id="24" name="角丸四角形吹き出し 23"/>
                <p:cNvSpPr/>
                <p:nvPr/>
              </p:nvSpPr>
              <p:spPr>
                <a:xfrm>
                  <a:off x="3797631" y="5248661"/>
                  <a:ext cx="3068745" cy="1132667"/>
                </a:xfrm>
                <a:custGeom>
                  <a:avLst/>
                  <a:gdLst>
                    <a:gd name="connsiteX0" fmla="*/ 0 w 1440000"/>
                    <a:gd name="connsiteY0" fmla="*/ 120002 h 720000"/>
                    <a:gd name="connsiteX1" fmla="*/ 120002 w 1440000"/>
                    <a:gd name="connsiteY1" fmla="*/ 0 h 720000"/>
                    <a:gd name="connsiteX2" fmla="*/ 240000 w 1440000"/>
                    <a:gd name="connsiteY2" fmla="*/ 0 h 720000"/>
                    <a:gd name="connsiteX3" fmla="*/ 240000 w 1440000"/>
                    <a:gd name="connsiteY3" fmla="*/ 0 h 720000"/>
                    <a:gd name="connsiteX4" fmla="*/ 600000 w 1440000"/>
                    <a:gd name="connsiteY4" fmla="*/ 0 h 720000"/>
                    <a:gd name="connsiteX5" fmla="*/ 1319998 w 1440000"/>
                    <a:gd name="connsiteY5" fmla="*/ 0 h 720000"/>
                    <a:gd name="connsiteX6" fmla="*/ 1440000 w 1440000"/>
                    <a:gd name="connsiteY6" fmla="*/ 120002 h 720000"/>
                    <a:gd name="connsiteX7" fmla="*/ 1440000 w 1440000"/>
                    <a:gd name="connsiteY7" fmla="*/ 420000 h 720000"/>
                    <a:gd name="connsiteX8" fmla="*/ 1440000 w 1440000"/>
                    <a:gd name="connsiteY8" fmla="*/ 420000 h 720000"/>
                    <a:gd name="connsiteX9" fmla="*/ 1440000 w 1440000"/>
                    <a:gd name="connsiteY9" fmla="*/ 600000 h 720000"/>
                    <a:gd name="connsiteX10" fmla="*/ 1440000 w 1440000"/>
                    <a:gd name="connsiteY10" fmla="*/ 599998 h 720000"/>
                    <a:gd name="connsiteX11" fmla="*/ 1319998 w 1440000"/>
                    <a:gd name="connsiteY11" fmla="*/ 720000 h 720000"/>
                    <a:gd name="connsiteX12" fmla="*/ 600000 w 1440000"/>
                    <a:gd name="connsiteY12" fmla="*/ 720000 h 720000"/>
                    <a:gd name="connsiteX13" fmla="*/ 240000 w 1440000"/>
                    <a:gd name="connsiteY13" fmla="*/ 720000 h 720000"/>
                    <a:gd name="connsiteX14" fmla="*/ 240000 w 1440000"/>
                    <a:gd name="connsiteY14" fmla="*/ 720000 h 720000"/>
                    <a:gd name="connsiteX15" fmla="*/ 120002 w 1440000"/>
                    <a:gd name="connsiteY15" fmla="*/ 720000 h 720000"/>
                    <a:gd name="connsiteX16" fmla="*/ 0 w 1440000"/>
                    <a:gd name="connsiteY16" fmla="*/ 599998 h 720000"/>
                    <a:gd name="connsiteX17" fmla="*/ 0 w 1440000"/>
                    <a:gd name="connsiteY17" fmla="*/ 600000 h 720000"/>
                    <a:gd name="connsiteX18" fmla="*/ -858758 w 1440000"/>
                    <a:gd name="connsiteY18" fmla="*/ 447394 h 720000"/>
                    <a:gd name="connsiteX19" fmla="*/ 0 w 1440000"/>
                    <a:gd name="connsiteY19" fmla="*/ 420000 h 720000"/>
                    <a:gd name="connsiteX20" fmla="*/ 0 w 1440000"/>
                    <a:gd name="connsiteY20" fmla="*/ 120002 h 720000"/>
                    <a:gd name="connsiteX0" fmla="*/ 1087358 w 2527358"/>
                    <a:gd name="connsiteY0" fmla="*/ 120002 h 720000"/>
                    <a:gd name="connsiteX1" fmla="*/ 1207360 w 2527358"/>
                    <a:gd name="connsiteY1" fmla="*/ 0 h 720000"/>
                    <a:gd name="connsiteX2" fmla="*/ 1327358 w 2527358"/>
                    <a:gd name="connsiteY2" fmla="*/ 0 h 720000"/>
                    <a:gd name="connsiteX3" fmla="*/ 1327358 w 2527358"/>
                    <a:gd name="connsiteY3" fmla="*/ 0 h 720000"/>
                    <a:gd name="connsiteX4" fmla="*/ 1687358 w 2527358"/>
                    <a:gd name="connsiteY4" fmla="*/ 0 h 720000"/>
                    <a:gd name="connsiteX5" fmla="*/ 2407356 w 2527358"/>
                    <a:gd name="connsiteY5" fmla="*/ 0 h 720000"/>
                    <a:gd name="connsiteX6" fmla="*/ 2527358 w 2527358"/>
                    <a:gd name="connsiteY6" fmla="*/ 120002 h 720000"/>
                    <a:gd name="connsiteX7" fmla="*/ 2527358 w 2527358"/>
                    <a:gd name="connsiteY7" fmla="*/ 420000 h 720000"/>
                    <a:gd name="connsiteX8" fmla="*/ 2527358 w 2527358"/>
                    <a:gd name="connsiteY8" fmla="*/ 420000 h 720000"/>
                    <a:gd name="connsiteX9" fmla="*/ 2527358 w 2527358"/>
                    <a:gd name="connsiteY9" fmla="*/ 600000 h 720000"/>
                    <a:gd name="connsiteX10" fmla="*/ 2527358 w 2527358"/>
                    <a:gd name="connsiteY10" fmla="*/ 599998 h 720000"/>
                    <a:gd name="connsiteX11" fmla="*/ 2407356 w 2527358"/>
                    <a:gd name="connsiteY11" fmla="*/ 720000 h 720000"/>
                    <a:gd name="connsiteX12" fmla="*/ 1687358 w 2527358"/>
                    <a:gd name="connsiteY12" fmla="*/ 720000 h 720000"/>
                    <a:gd name="connsiteX13" fmla="*/ 1327358 w 2527358"/>
                    <a:gd name="connsiteY13" fmla="*/ 720000 h 720000"/>
                    <a:gd name="connsiteX14" fmla="*/ 1327358 w 2527358"/>
                    <a:gd name="connsiteY14" fmla="*/ 720000 h 720000"/>
                    <a:gd name="connsiteX15" fmla="*/ 1207360 w 2527358"/>
                    <a:gd name="connsiteY15" fmla="*/ 720000 h 720000"/>
                    <a:gd name="connsiteX16" fmla="*/ 1087358 w 2527358"/>
                    <a:gd name="connsiteY16" fmla="*/ 599998 h 720000"/>
                    <a:gd name="connsiteX17" fmla="*/ 1087358 w 2527358"/>
                    <a:gd name="connsiteY17" fmla="*/ 600000 h 720000"/>
                    <a:gd name="connsiteX18" fmla="*/ 0 w 2527358"/>
                    <a:gd name="connsiteY18" fmla="*/ 158636 h 720000"/>
                    <a:gd name="connsiteX19" fmla="*/ 1087358 w 2527358"/>
                    <a:gd name="connsiteY19" fmla="*/ 420000 h 720000"/>
                    <a:gd name="connsiteX20" fmla="*/ 1087358 w 2527358"/>
                    <a:gd name="connsiteY20" fmla="*/ 120002 h 720000"/>
                    <a:gd name="connsiteX0" fmla="*/ 1087358 w 2527358"/>
                    <a:gd name="connsiteY0" fmla="*/ 120002 h 720000"/>
                    <a:gd name="connsiteX1" fmla="*/ 1207360 w 2527358"/>
                    <a:gd name="connsiteY1" fmla="*/ 0 h 720000"/>
                    <a:gd name="connsiteX2" fmla="*/ 1327358 w 2527358"/>
                    <a:gd name="connsiteY2" fmla="*/ 0 h 720000"/>
                    <a:gd name="connsiteX3" fmla="*/ 1327358 w 2527358"/>
                    <a:gd name="connsiteY3" fmla="*/ 0 h 720000"/>
                    <a:gd name="connsiteX4" fmla="*/ 1687358 w 2527358"/>
                    <a:gd name="connsiteY4" fmla="*/ 0 h 720000"/>
                    <a:gd name="connsiteX5" fmla="*/ 2407356 w 2527358"/>
                    <a:gd name="connsiteY5" fmla="*/ 0 h 720000"/>
                    <a:gd name="connsiteX6" fmla="*/ 2527358 w 2527358"/>
                    <a:gd name="connsiteY6" fmla="*/ 120002 h 720000"/>
                    <a:gd name="connsiteX7" fmla="*/ 2527358 w 2527358"/>
                    <a:gd name="connsiteY7" fmla="*/ 420000 h 720000"/>
                    <a:gd name="connsiteX8" fmla="*/ 2527358 w 2527358"/>
                    <a:gd name="connsiteY8" fmla="*/ 420000 h 720000"/>
                    <a:gd name="connsiteX9" fmla="*/ 2527358 w 2527358"/>
                    <a:gd name="connsiteY9" fmla="*/ 600000 h 720000"/>
                    <a:gd name="connsiteX10" fmla="*/ 2527358 w 2527358"/>
                    <a:gd name="connsiteY10" fmla="*/ 599998 h 720000"/>
                    <a:gd name="connsiteX11" fmla="*/ 2407356 w 2527358"/>
                    <a:gd name="connsiteY11" fmla="*/ 720000 h 720000"/>
                    <a:gd name="connsiteX12" fmla="*/ 1687358 w 2527358"/>
                    <a:gd name="connsiteY12" fmla="*/ 720000 h 720000"/>
                    <a:gd name="connsiteX13" fmla="*/ 1327358 w 2527358"/>
                    <a:gd name="connsiteY13" fmla="*/ 720000 h 720000"/>
                    <a:gd name="connsiteX14" fmla="*/ 1327358 w 2527358"/>
                    <a:gd name="connsiteY14" fmla="*/ 720000 h 720000"/>
                    <a:gd name="connsiteX15" fmla="*/ 1207360 w 2527358"/>
                    <a:gd name="connsiteY15" fmla="*/ 720000 h 720000"/>
                    <a:gd name="connsiteX16" fmla="*/ 1087358 w 2527358"/>
                    <a:gd name="connsiteY16" fmla="*/ 599998 h 720000"/>
                    <a:gd name="connsiteX17" fmla="*/ 1087358 w 2527358"/>
                    <a:gd name="connsiteY17" fmla="*/ 600000 h 720000"/>
                    <a:gd name="connsiteX18" fmla="*/ 0 w 2527358"/>
                    <a:gd name="connsiteY18" fmla="*/ 158636 h 720000"/>
                    <a:gd name="connsiteX19" fmla="*/ 1087358 w 2527358"/>
                    <a:gd name="connsiteY19" fmla="*/ 323747 h 720000"/>
                    <a:gd name="connsiteX20" fmla="*/ 1087358 w 2527358"/>
                    <a:gd name="connsiteY20" fmla="*/ 120002 h 720000"/>
                    <a:gd name="connsiteX0" fmla="*/ 856352 w 2296352"/>
                    <a:gd name="connsiteY0" fmla="*/ 182747 h 782745"/>
                    <a:gd name="connsiteX1" fmla="*/ 976354 w 2296352"/>
                    <a:gd name="connsiteY1" fmla="*/ 62745 h 782745"/>
                    <a:gd name="connsiteX2" fmla="*/ 1096352 w 2296352"/>
                    <a:gd name="connsiteY2" fmla="*/ 62745 h 782745"/>
                    <a:gd name="connsiteX3" fmla="*/ 1096352 w 2296352"/>
                    <a:gd name="connsiteY3" fmla="*/ 62745 h 782745"/>
                    <a:gd name="connsiteX4" fmla="*/ 1456352 w 2296352"/>
                    <a:gd name="connsiteY4" fmla="*/ 62745 h 782745"/>
                    <a:gd name="connsiteX5" fmla="*/ 2176350 w 2296352"/>
                    <a:gd name="connsiteY5" fmla="*/ 62745 h 782745"/>
                    <a:gd name="connsiteX6" fmla="*/ 2296352 w 2296352"/>
                    <a:gd name="connsiteY6" fmla="*/ 182747 h 782745"/>
                    <a:gd name="connsiteX7" fmla="*/ 2296352 w 2296352"/>
                    <a:gd name="connsiteY7" fmla="*/ 482745 h 782745"/>
                    <a:gd name="connsiteX8" fmla="*/ 2296352 w 2296352"/>
                    <a:gd name="connsiteY8" fmla="*/ 482745 h 782745"/>
                    <a:gd name="connsiteX9" fmla="*/ 2296352 w 2296352"/>
                    <a:gd name="connsiteY9" fmla="*/ 662745 h 782745"/>
                    <a:gd name="connsiteX10" fmla="*/ 2296352 w 2296352"/>
                    <a:gd name="connsiteY10" fmla="*/ 662743 h 782745"/>
                    <a:gd name="connsiteX11" fmla="*/ 2176350 w 2296352"/>
                    <a:gd name="connsiteY11" fmla="*/ 782745 h 782745"/>
                    <a:gd name="connsiteX12" fmla="*/ 1456352 w 2296352"/>
                    <a:gd name="connsiteY12" fmla="*/ 782745 h 782745"/>
                    <a:gd name="connsiteX13" fmla="*/ 1096352 w 2296352"/>
                    <a:gd name="connsiteY13" fmla="*/ 782745 h 782745"/>
                    <a:gd name="connsiteX14" fmla="*/ 1096352 w 2296352"/>
                    <a:gd name="connsiteY14" fmla="*/ 782745 h 782745"/>
                    <a:gd name="connsiteX15" fmla="*/ 976354 w 2296352"/>
                    <a:gd name="connsiteY15" fmla="*/ 782745 h 782745"/>
                    <a:gd name="connsiteX16" fmla="*/ 856352 w 2296352"/>
                    <a:gd name="connsiteY16" fmla="*/ 662743 h 782745"/>
                    <a:gd name="connsiteX17" fmla="*/ 856352 w 2296352"/>
                    <a:gd name="connsiteY17" fmla="*/ 662745 h 782745"/>
                    <a:gd name="connsiteX18" fmla="*/ 0 w 2296352"/>
                    <a:gd name="connsiteY18" fmla="*/ 0 h 782745"/>
                    <a:gd name="connsiteX19" fmla="*/ 856352 w 2296352"/>
                    <a:gd name="connsiteY19" fmla="*/ 386492 h 782745"/>
                    <a:gd name="connsiteX20" fmla="*/ 856352 w 2296352"/>
                    <a:gd name="connsiteY20" fmla="*/ 182747 h 782745"/>
                    <a:gd name="connsiteX0" fmla="*/ 1094317 w 2534317"/>
                    <a:gd name="connsiteY0" fmla="*/ 359017 h 959015"/>
                    <a:gd name="connsiteX1" fmla="*/ 1214319 w 2534317"/>
                    <a:gd name="connsiteY1" fmla="*/ 239015 h 959015"/>
                    <a:gd name="connsiteX2" fmla="*/ 1334317 w 2534317"/>
                    <a:gd name="connsiteY2" fmla="*/ 239015 h 959015"/>
                    <a:gd name="connsiteX3" fmla="*/ 1334317 w 2534317"/>
                    <a:gd name="connsiteY3" fmla="*/ 239015 h 959015"/>
                    <a:gd name="connsiteX4" fmla="*/ 1694317 w 2534317"/>
                    <a:gd name="connsiteY4" fmla="*/ 239015 h 959015"/>
                    <a:gd name="connsiteX5" fmla="*/ 2414315 w 2534317"/>
                    <a:gd name="connsiteY5" fmla="*/ 239015 h 959015"/>
                    <a:gd name="connsiteX6" fmla="*/ 2534317 w 2534317"/>
                    <a:gd name="connsiteY6" fmla="*/ 359017 h 959015"/>
                    <a:gd name="connsiteX7" fmla="*/ 2534317 w 2534317"/>
                    <a:gd name="connsiteY7" fmla="*/ 659015 h 959015"/>
                    <a:gd name="connsiteX8" fmla="*/ 2534317 w 2534317"/>
                    <a:gd name="connsiteY8" fmla="*/ 659015 h 959015"/>
                    <a:gd name="connsiteX9" fmla="*/ 2534317 w 2534317"/>
                    <a:gd name="connsiteY9" fmla="*/ 839015 h 959015"/>
                    <a:gd name="connsiteX10" fmla="*/ 2534317 w 2534317"/>
                    <a:gd name="connsiteY10" fmla="*/ 839013 h 959015"/>
                    <a:gd name="connsiteX11" fmla="*/ 2414315 w 2534317"/>
                    <a:gd name="connsiteY11" fmla="*/ 959015 h 959015"/>
                    <a:gd name="connsiteX12" fmla="*/ 1694317 w 2534317"/>
                    <a:gd name="connsiteY12" fmla="*/ 959015 h 959015"/>
                    <a:gd name="connsiteX13" fmla="*/ 1334317 w 2534317"/>
                    <a:gd name="connsiteY13" fmla="*/ 959015 h 959015"/>
                    <a:gd name="connsiteX14" fmla="*/ 1334317 w 2534317"/>
                    <a:gd name="connsiteY14" fmla="*/ 959015 h 959015"/>
                    <a:gd name="connsiteX15" fmla="*/ 1214319 w 2534317"/>
                    <a:gd name="connsiteY15" fmla="*/ 959015 h 959015"/>
                    <a:gd name="connsiteX16" fmla="*/ 1094317 w 2534317"/>
                    <a:gd name="connsiteY16" fmla="*/ 839013 h 959015"/>
                    <a:gd name="connsiteX17" fmla="*/ 1094317 w 2534317"/>
                    <a:gd name="connsiteY17" fmla="*/ 839015 h 959015"/>
                    <a:gd name="connsiteX18" fmla="*/ 0 w 2534317"/>
                    <a:gd name="connsiteY18" fmla="*/ 0 h 959015"/>
                    <a:gd name="connsiteX19" fmla="*/ 1094317 w 2534317"/>
                    <a:gd name="connsiteY19" fmla="*/ 562762 h 959015"/>
                    <a:gd name="connsiteX20" fmla="*/ 1094317 w 2534317"/>
                    <a:gd name="connsiteY20" fmla="*/ 359017 h 959015"/>
                    <a:gd name="connsiteX0" fmla="*/ 1014996 w 2454996"/>
                    <a:gd name="connsiteY0" fmla="*/ 306136 h 906134"/>
                    <a:gd name="connsiteX1" fmla="*/ 1134998 w 2454996"/>
                    <a:gd name="connsiteY1" fmla="*/ 186134 h 906134"/>
                    <a:gd name="connsiteX2" fmla="*/ 1254996 w 2454996"/>
                    <a:gd name="connsiteY2" fmla="*/ 186134 h 906134"/>
                    <a:gd name="connsiteX3" fmla="*/ 1254996 w 2454996"/>
                    <a:gd name="connsiteY3" fmla="*/ 186134 h 906134"/>
                    <a:gd name="connsiteX4" fmla="*/ 1614996 w 2454996"/>
                    <a:gd name="connsiteY4" fmla="*/ 186134 h 906134"/>
                    <a:gd name="connsiteX5" fmla="*/ 2334994 w 2454996"/>
                    <a:gd name="connsiteY5" fmla="*/ 186134 h 906134"/>
                    <a:gd name="connsiteX6" fmla="*/ 2454996 w 2454996"/>
                    <a:gd name="connsiteY6" fmla="*/ 306136 h 906134"/>
                    <a:gd name="connsiteX7" fmla="*/ 2454996 w 2454996"/>
                    <a:gd name="connsiteY7" fmla="*/ 606134 h 906134"/>
                    <a:gd name="connsiteX8" fmla="*/ 2454996 w 2454996"/>
                    <a:gd name="connsiteY8" fmla="*/ 606134 h 906134"/>
                    <a:gd name="connsiteX9" fmla="*/ 2454996 w 2454996"/>
                    <a:gd name="connsiteY9" fmla="*/ 786134 h 906134"/>
                    <a:gd name="connsiteX10" fmla="*/ 2454996 w 2454996"/>
                    <a:gd name="connsiteY10" fmla="*/ 786132 h 906134"/>
                    <a:gd name="connsiteX11" fmla="*/ 2334994 w 2454996"/>
                    <a:gd name="connsiteY11" fmla="*/ 906134 h 906134"/>
                    <a:gd name="connsiteX12" fmla="*/ 1614996 w 2454996"/>
                    <a:gd name="connsiteY12" fmla="*/ 906134 h 906134"/>
                    <a:gd name="connsiteX13" fmla="*/ 1254996 w 2454996"/>
                    <a:gd name="connsiteY13" fmla="*/ 906134 h 906134"/>
                    <a:gd name="connsiteX14" fmla="*/ 1254996 w 2454996"/>
                    <a:gd name="connsiteY14" fmla="*/ 906134 h 906134"/>
                    <a:gd name="connsiteX15" fmla="*/ 1134998 w 2454996"/>
                    <a:gd name="connsiteY15" fmla="*/ 906134 h 906134"/>
                    <a:gd name="connsiteX16" fmla="*/ 1014996 w 2454996"/>
                    <a:gd name="connsiteY16" fmla="*/ 786132 h 906134"/>
                    <a:gd name="connsiteX17" fmla="*/ 1014996 w 2454996"/>
                    <a:gd name="connsiteY17" fmla="*/ 786134 h 906134"/>
                    <a:gd name="connsiteX18" fmla="*/ 0 w 2454996"/>
                    <a:gd name="connsiteY18" fmla="*/ 0 h 906134"/>
                    <a:gd name="connsiteX19" fmla="*/ 1014996 w 2454996"/>
                    <a:gd name="connsiteY19" fmla="*/ 509881 h 906134"/>
                    <a:gd name="connsiteX20" fmla="*/ 1014996 w 2454996"/>
                    <a:gd name="connsiteY20" fmla="*/ 306136 h 906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54996" h="906134">
                      <a:moveTo>
                        <a:pt x="1014996" y="306136"/>
                      </a:moveTo>
                      <a:cubicBezTo>
                        <a:pt x="1014996" y="239861"/>
                        <a:pt x="1068723" y="186134"/>
                        <a:pt x="1134998" y="186134"/>
                      </a:cubicBezTo>
                      <a:lnTo>
                        <a:pt x="1254996" y="186134"/>
                      </a:lnTo>
                      <a:lnTo>
                        <a:pt x="1254996" y="186134"/>
                      </a:lnTo>
                      <a:lnTo>
                        <a:pt x="1614996" y="186134"/>
                      </a:lnTo>
                      <a:lnTo>
                        <a:pt x="2334994" y="186134"/>
                      </a:lnTo>
                      <a:cubicBezTo>
                        <a:pt x="2401269" y="186134"/>
                        <a:pt x="2454996" y="239861"/>
                        <a:pt x="2454996" y="306136"/>
                      </a:cubicBezTo>
                      <a:lnTo>
                        <a:pt x="2454996" y="606134"/>
                      </a:lnTo>
                      <a:lnTo>
                        <a:pt x="2454996" y="606134"/>
                      </a:lnTo>
                      <a:lnTo>
                        <a:pt x="2454996" y="786134"/>
                      </a:lnTo>
                      <a:lnTo>
                        <a:pt x="2454996" y="786132"/>
                      </a:lnTo>
                      <a:cubicBezTo>
                        <a:pt x="2454996" y="852407"/>
                        <a:pt x="2401269" y="906134"/>
                        <a:pt x="2334994" y="906134"/>
                      </a:cubicBezTo>
                      <a:lnTo>
                        <a:pt x="1614996" y="906134"/>
                      </a:lnTo>
                      <a:lnTo>
                        <a:pt x="1254996" y="906134"/>
                      </a:lnTo>
                      <a:lnTo>
                        <a:pt x="1254996" y="906134"/>
                      </a:lnTo>
                      <a:lnTo>
                        <a:pt x="1134998" y="906134"/>
                      </a:lnTo>
                      <a:cubicBezTo>
                        <a:pt x="1068723" y="906134"/>
                        <a:pt x="1014996" y="852407"/>
                        <a:pt x="1014996" y="786132"/>
                      </a:cubicBezTo>
                      <a:lnTo>
                        <a:pt x="1014996" y="786134"/>
                      </a:lnTo>
                      <a:lnTo>
                        <a:pt x="0" y="0"/>
                      </a:lnTo>
                      <a:lnTo>
                        <a:pt x="1014996" y="509881"/>
                      </a:lnTo>
                      <a:lnTo>
                        <a:pt x="1014996" y="306136"/>
                      </a:lnTo>
                      <a:close/>
                    </a:path>
                  </a:pathLst>
                </a:custGeom>
                <a:solidFill>
                  <a:schemeClr val="bg1"/>
                </a:solid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latin typeface="+mj-ea"/>
                    <a:ea typeface="+mj-ea"/>
                  </a:endParaRPr>
                </a:p>
              </p:txBody>
            </p:sp>
            <p:grpSp>
              <p:nvGrpSpPr>
                <p:cNvPr id="31" name="グループ化 30"/>
                <p:cNvGrpSpPr/>
                <p:nvPr/>
              </p:nvGrpSpPr>
              <p:grpSpPr>
                <a:xfrm>
                  <a:off x="5651187" y="5593419"/>
                  <a:ext cx="675129" cy="686610"/>
                  <a:chOff x="6084168" y="6012000"/>
                  <a:chExt cx="540103" cy="549288"/>
                </a:xfrm>
              </p:grpSpPr>
              <p:sp>
                <p:nvSpPr>
                  <p:cNvPr id="25" name="正方形/長方形 24"/>
                  <p:cNvSpPr/>
                  <p:nvPr/>
                </p:nvSpPr>
                <p:spPr>
                  <a:xfrm>
                    <a:off x="6084200" y="6021288"/>
                    <a:ext cx="540000" cy="540000"/>
                  </a:xfrm>
                  <a:prstGeom prst="rect">
                    <a:avLst/>
                  </a:prstGeom>
                  <a:solidFill>
                    <a:schemeClr val="bg1"/>
                  </a:solid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7" name="直線コネクタ 26"/>
                  <p:cNvCxnSpPr/>
                  <p:nvPr/>
                </p:nvCxnSpPr>
                <p:spPr>
                  <a:xfrm>
                    <a:off x="6084271" y="6012000"/>
                    <a:ext cx="540000" cy="0"/>
                  </a:xfrm>
                  <a:prstGeom prst="line">
                    <a:avLst/>
                  </a:prstGeom>
                  <a:ln w="5080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6084168" y="6552000"/>
                    <a:ext cx="540000" cy="0"/>
                  </a:xfrm>
                  <a:prstGeom prst="line">
                    <a:avLst/>
                  </a:prstGeom>
                  <a:ln w="5080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grpSp>
          </p:grpSp>
          <p:cxnSp>
            <p:nvCxnSpPr>
              <p:cNvPr id="49" name="直線コネクタ 48"/>
              <p:cNvCxnSpPr/>
              <p:nvPr/>
            </p:nvCxnSpPr>
            <p:spPr>
              <a:xfrm>
                <a:off x="4320000" y="4644000"/>
                <a:ext cx="0" cy="360000"/>
              </a:xfrm>
              <a:prstGeom prst="line">
                <a:avLst/>
              </a:prstGeom>
              <a:ln w="5080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grpSp>
        <p:sp>
          <p:nvSpPr>
            <p:cNvPr id="16" name="テキスト ボックス 15"/>
            <p:cNvSpPr txBox="1"/>
            <p:nvPr/>
          </p:nvSpPr>
          <p:spPr>
            <a:xfrm>
              <a:off x="5328000" y="5066896"/>
              <a:ext cx="800219" cy="461665"/>
            </a:xfrm>
            <a:prstGeom prst="rect">
              <a:avLst/>
            </a:prstGeom>
            <a:noFill/>
          </p:spPr>
          <p:txBody>
            <a:bodyPr wrap="none" rtlCol="0">
              <a:spAutoFit/>
            </a:bodyPr>
            <a:lstStyle/>
            <a:p>
              <a:r>
                <a:rPr kumimoji="1" lang="ja-JP" altLang="en-US" sz="2400" dirty="0" smtClean="0">
                  <a:solidFill>
                    <a:schemeClr val="bg2">
                      <a:lumMod val="10000"/>
                    </a:schemeClr>
                  </a:solidFill>
                  <a:latin typeface="+mj-ea"/>
                  <a:ea typeface="+mj-ea"/>
                </a:rPr>
                <a:t>観測</a:t>
              </a:r>
              <a:endParaRPr kumimoji="1" lang="ja-JP" altLang="en-US" sz="2400" dirty="0">
                <a:solidFill>
                  <a:schemeClr val="bg2">
                    <a:lumMod val="10000"/>
                  </a:schemeClr>
                </a:solidFill>
                <a:latin typeface="+mj-ea"/>
                <a:ea typeface="+mj-ea"/>
              </a:endParaRPr>
            </a:p>
          </p:txBody>
        </p:sp>
      </p:grpSp>
      <p:sp>
        <p:nvSpPr>
          <p:cNvPr id="8" name="角丸四角形 7"/>
          <p:cNvSpPr/>
          <p:nvPr/>
        </p:nvSpPr>
        <p:spPr>
          <a:xfrm>
            <a:off x="1980000" y="4212000"/>
            <a:ext cx="4860000" cy="2520000"/>
          </a:xfrm>
          <a:prstGeom prst="roundRect">
            <a:avLst/>
          </a:prstGeom>
          <a:no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5184000" y="5040000"/>
            <a:ext cx="1080000" cy="612000"/>
          </a:xfrm>
          <a:prstGeom prst="ellipse">
            <a:avLst/>
          </a:prstGeom>
          <a:no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524375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260648"/>
            <a:ext cx="7992888" cy="1143000"/>
          </a:xfrm>
        </p:spPr>
        <p:txBody>
          <a:bodyPr/>
          <a:lstStyle/>
          <a:p>
            <a:r>
              <a:rPr lang="ja-JP" altLang="en-US" sz="4400" dirty="0" smtClean="0">
                <a:ln w="12700">
                  <a:noFill/>
                </a:ln>
                <a:solidFill>
                  <a:schemeClr val="bg2">
                    <a:lumMod val="10000"/>
                  </a:schemeClr>
                </a:solidFill>
                <a:effectLst>
                  <a:outerShdw blurRad="38100" dist="38100" dir="2700000" algn="tl">
                    <a:srgbClr val="000000">
                      <a:alpha val="43137"/>
                    </a:srgbClr>
                  </a:outerShdw>
                </a:effectLst>
              </a:rPr>
              <a:t>予備実験：実験環境</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395536" y="2996952"/>
            <a:ext cx="4474302" cy="2369880"/>
          </a:xfrm>
          <a:prstGeom prst="rect">
            <a:avLst/>
          </a:prstGeom>
          <a:noFill/>
        </p:spPr>
        <p:txBody>
          <a:bodyPr wrap="none" rtlCol="0">
            <a:spAutoFit/>
          </a:bodyPr>
          <a:lstStyle/>
          <a:p>
            <a:r>
              <a:rPr kumimoji="1" lang="ja-JP" altLang="en-US" b="1" dirty="0" smtClean="0">
                <a:solidFill>
                  <a:srgbClr val="FF0000"/>
                </a:solidFill>
                <a:latin typeface="+mj-ea"/>
                <a:ea typeface="+mj-ea"/>
              </a:rPr>
              <a:t>□　　　</a:t>
            </a:r>
            <a:r>
              <a:rPr kumimoji="1" lang="ja-JP" altLang="en-US" sz="2400" dirty="0" smtClean="0">
                <a:solidFill>
                  <a:schemeClr val="bg2">
                    <a:lumMod val="10000"/>
                  </a:schemeClr>
                </a:solidFill>
                <a:latin typeface="+mj-ea"/>
                <a:ea typeface="+mj-ea"/>
              </a:rPr>
              <a:t>は壁を表している</a:t>
            </a:r>
            <a:endParaRPr kumimoji="1" lang="en-US" altLang="ja-JP" b="1" dirty="0" smtClean="0">
              <a:solidFill>
                <a:srgbClr val="FF0000"/>
              </a:solidFill>
              <a:latin typeface="+mj-ea"/>
              <a:ea typeface="+mj-ea"/>
            </a:endParaRPr>
          </a:p>
          <a:p>
            <a:endParaRPr kumimoji="1" lang="en-US" altLang="ja-JP" sz="1400" b="1" dirty="0" smtClean="0">
              <a:solidFill>
                <a:srgbClr val="FF0000"/>
              </a:solidFill>
              <a:latin typeface="+mj-ea"/>
              <a:ea typeface="+mj-ea"/>
            </a:endParaRPr>
          </a:p>
          <a:p>
            <a:r>
              <a:rPr kumimoji="1" lang="ja-JP" altLang="en-US" b="1" dirty="0" smtClean="0">
                <a:solidFill>
                  <a:srgbClr val="FF0000"/>
                </a:solidFill>
                <a:latin typeface="+mj-ea"/>
                <a:ea typeface="+mj-ea"/>
              </a:rPr>
              <a:t>□　　　　　　　　</a:t>
            </a:r>
            <a:r>
              <a:rPr kumimoji="1" lang="ja-JP" altLang="en-US" sz="2400" dirty="0" smtClean="0">
                <a:solidFill>
                  <a:schemeClr val="bg2">
                    <a:lumMod val="10000"/>
                  </a:schemeClr>
                </a:solidFill>
                <a:latin typeface="+mj-ea"/>
                <a:ea typeface="+mj-ea"/>
              </a:rPr>
              <a:t>のマスはそれぞれ</a:t>
            </a:r>
            <a:endParaRPr kumimoji="1" lang="en-US" altLang="ja-JP" sz="2400" dirty="0" smtClean="0">
              <a:solidFill>
                <a:schemeClr val="bg2">
                  <a:lumMod val="10000"/>
                </a:schemeClr>
              </a:solidFill>
              <a:latin typeface="+mj-ea"/>
              <a:ea typeface="+mj-ea"/>
            </a:endParaRPr>
          </a:p>
          <a:p>
            <a:r>
              <a:rPr kumimoji="1" lang="ja-JP" altLang="en-US" sz="2400" dirty="0" smtClean="0">
                <a:solidFill>
                  <a:schemeClr val="bg2">
                    <a:lumMod val="10000"/>
                  </a:schemeClr>
                </a:solidFill>
                <a:latin typeface="+mj-ea"/>
                <a:ea typeface="+mj-ea"/>
              </a:rPr>
              <a:t>　 同じ観測が得られる</a:t>
            </a:r>
            <a:endParaRPr kumimoji="1" lang="en-US" altLang="ja-JP" sz="2400" dirty="0" smtClean="0">
              <a:solidFill>
                <a:schemeClr val="bg2">
                  <a:lumMod val="10000"/>
                </a:schemeClr>
              </a:solidFill>
              <a:latin typeface="+mj-ea"/>
              <a:ea typeface="+mj-ea"/>
            </a:endParaRPr>
          </a:p>
          <a:p>
            <a:endParaRPr kumimoji="1" lang="en-US" altLang="ja-JP" sz="1400" b="1" dirty="0" smtClean="0">
              <a:solidFill>
                <a:srgbClr val="FF0000"/>
              </a:solidFill>
              <a:latin typeface="+mj-ea"/>
              <a:ea typeface="+mj-ea"/>
            </a:endParaRPr>
          </a:p>
          <a:p>
            <a:r>
              <a:rPr kumimoji="1" lang="ja-JP" altLang="en-US" b="1" dirty="0" smtClean="0">
                <a:solidFill>
                  <a:srgbClr val="FF0000"/>
                </a:solidFill>
                <a:latin typeface="+mj-ea"/>
                <a:ea typeface="+mj-ea"/>
              </a:rPr>
              <a:t>□</a:t>
            </a:r>
            <a:r>
              <a:rPr lang="ja-JP" altLang="en-US" sz="2400" dirty="0" smtClean="0">
                <a:solidFill>
                  <a:schemeClr val="bg2">
                    <a:lumMod val="10000"/>
                  </a:schemeClr>
                </a:solidFill>
                <a:latin typeface="+mj-ea"/>
                <a:ea typeface="+mj-ea"/>
              </a:rPr>
              <a:t>　  は適切</a:t>
            </a:r>
            <a:r>
              <a:rPr lang="ja-JP" altLang="en-US" sz="2400" dirty="0">
                <a:solidFill>
                  <a:schemeClr val="bg2">
                    <a:lumMod val="10000"/>
                  </a:schemeClr>
                </a:solidFill>
                <a:latin typeface="+mj-ea"/>
                <a:ea typeface="+mj-ea"/>
              </a:rPr>
              <a:t>な</a:t>
            </a:r>
            <a:r>
              <a:rPr lang="ja-JP" altLang="en-US" sz="2400" dirty="0" smtClean="0">
                <a:solidFill>
                  <a:schemeClr val="bg2">
                    <a:lumMod val="10000"/>
                  </a:schemeClr>
                </a:solidFill>
                <a:latin typeface="+mj-ea"/>
                <a:ea typeface="+mj-ea"/>
              </a:rPr>
              <a:t>行動が</a:t>
            </a:r>
            <a:r>
              <a:rPr kumimoji="1" lang="ja-JP" altLang="en-US" sz="2400" dirty="0" smtClean="0">
                <a:solidFill>
                  <a:schemeClr val="bg2">
                    <a:lumMod val="10000"/>
                  </a:schemeClr>
                </a:solidFill>
                <a:latin typeface="+mj-ea"/>
                <a:ea typeface="+mj-ea"/>
              </a:rPr>
              <a:t>右への移動</a:t>
            </a:r>
            <a:endParaRPr kumimoji="1" lang="en-US" altLang="ja-JP" sz="2400" dirty="0" smtClean="0">
              <a:solidFill>
                <a:schemeClr val="bg2">
                  <a:lumMod val="10000"/>
                </a:schemeClr>
              </a:solidFill>
              <a:latin typeface="+mj-ea"/>
              <a:ea typeface="+mj-ea"/>
            </a:endParaRPr>
          </a:p>
          <a:p>
            <a:r>
              <a:rPr kumimoji="1" lang="ja-JP" altLang="en-US" sz="2400" dirty="0" smtClean="0">
                <a:solidFill>
                  <a:schemeClr val="bg2">
                    <a:lumMod val="10000"/>
                  </a:schemeClr>
                </a:solidFill>
                <a:latin typeface="+mj-ea"/>
                <a:ea typeface="+mj-ea"/>
              </a:rPr>
              <a:t>   と左への移動の二つある</a:t>
            </a:r>
            <a:endParaRPr kumimoji="1" lang="ja-JP" altLang="en-US" b="1" dirty="0">
              <a:solidFill>
                <a:srgbClr val="FF0000"/>
              </a:solidFill>
              <a:latin typeface="+mj-ea"/>
              <a:ea typeface="+mj-ea"/>
            </a:endParaRPr>
          </a:p>
        </p:txBody>
      </p:sp>
      <p:sp>
        <p:nvSpPr>
          <p:cNvPr id="109" name="正方形/長方形 108"/>
          <p:cNvSpPr>
            <a:spLocks noChangeAspect="1"/>
          </p:cNvSpPr>
          <p:nvPr/>
        </p:nvSpPr>
        <p:spPr>
          <a:xfrm>
            <a:off x="756000" y="4617168"/>
            <a:ext cx="324000" cy="324000"/>
          </a:xfrm>
          <a:prstGeom prst="rect">
            <a:avLst/>
          </a:prstGeom>
          <a:solidFill>
            <a:srgbClr val="92D050"/>
          </a:solidFill>
          <a:ln w="12700" cap="flat" cmpd="sng" algn="ctr">
            <a:solidFill>
              <a:schemeClr val="bg2">
                <a:lumMod val="1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20" name="テキスト ボックス 119"/>
          <p:cNvSpPr txBox="1"/>
          <p:nvPr/>
        </p:nvSpPr>
        <p:spPr>
          <a:xfrm>
            <a:off x="8604000" y="1872000"/>
            <a:ext cx="327334" cy="461665"/>
          </a:xfrm>
          <a:prstGeom prst="rect">
            <a:avLst/>
          </a:prstGeom>
          <a:noFill/>
        </p:spPr>
        <p:txBody>
          <a:bodyPr wrap="none" rtlCol="0">
            <a:spAutoFit/>
          </a:bodyPr>
          <a:lstStyle/>
          <a:p>
            <a:r>
              <a:rPr kumimoji="1" lang="en-US" altLang="ja-JP" sz="2400" dirty="0" smtClean="0">
                <a:solidFill>
                  <a:schemeClr val="bg2">
                    <a:lumMod val="10000"/>
                  </a:schemeClr>
                </a:solidFill>
                <a:latin typeface="+mj-ea"/>
                <a:ea typeface="+mj-ea"/>
              </a:rPr>
              <a:t>x</a:t>
            </a:r>
            <a:endParaRPr kumimoji="1" lang="ja-JP" altLang="en-US" sz="2400" dirty="0">
              <a:solidFill>
                <a:schemeClr val="bg2">
                  <a:lumMod val="10000"/>
                </a:schemeClr>
              </a:solidFill>
              <a:latin typeface="+mj-ea"/>
              <a:ea typeface="+mj-ea"/>
            </a:endParaRPr>
          </a:p>
        </p:txBody>
      </p:sp>
      <p:grpSp>
        <p:nvGrpSpPr>
          <p:cNvPr id="153" name="グループ化 152"/>
          <p:cNvGrpSpPr/>
          <p:nvPr/>
        </p:nvGrpSpPr>
        <p:grpSpPr>
          <a:xfrm>
            <a:off x="4896000" y="2160000"/>
            <a:ext cx="3744000" cy="3953665"/>
            <a:chOff x="4896000" y="2160000"/>
            <a:chExt cx="3744000" cy="3953665"/>
          </a:xfrm>
        </p:grpSpPr>
        <p:grpSp>
          <p:nvGrpSpPr>
            <p:cNvPr id="4" name="グループ化 3"/>
            <p:cNvGrpSpPr/>
            <p:nvPr/>
          </p:nvGrpSpPr>
          <p:grpSpPr>
            <a:xfrm>
              <a:off x="5400000" y="2492896"/>
              <a:ext cx="2952328" cy="2952240"/>
              <a:chOff x="5148064" y="2492896"/>
              <a:chExt cx="2952328" cy="2952240"/>
            </a:xfrm>
          </p:grpSpPr>
          <p:sp>
            <p:nvSpPr>
              <p:cNvPr id="58" name="正方形/長方形 57"/>
              <p:cNvSpPr>
                <a:spLocks noChangeAspect="1"/>
              </p:cNvSpPr>
              <p:nvPr/>
            </p:nvSpPr>
            <p:spPr>
              <a:xfrm>
                <a:off x="5580064" y="2492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59" name="正方形/長方形 58"/>
              <p:cNvSpPr>
                <a:spLocks noChangeAspect="1"/>
              </p:cNvSpPr>
              <p:nvPr/>
            </p:nvSpPr>
            <p:spPr>
              <a:xfrm>
                <a:off x="6012064" y="2492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60" name="正方形/長方形 59"/>
              <p:cNvSpPr>
                <a:spLocks noChangeAspect="1"/>
              </p:cNvSpPr>
              <p:nvPr/>
            </p:nvSpPr>
            <p:spPr>
              <a:xfrm>
                <a:off x="6444208" y="2492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74" name="正方形/長方形 73"/>
              <p:cNvSpPr>
                <a:spLocks noChangeAspect="1"/>
              </p:cNvSpPr>
              <p:nvPr/>
            </p:nvSpPr>
            <p:spPr>
              <a:xfrm>
                <a:off x="5148064" y="2492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75" name="正方形/長方形 74"/>
              <p:cNvSpPr>
                <a:spLocks noChangeAspect="1"/>
              </p:cNvSpPr>
              <p:nvPr/>
            </p:nvSpPr>
            <p:spPr>
              <a:xfrm>
                <a:off x="5148064" y="2924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76" name="正方形/長方形 75"/>
              <p:cNvSpPr>
                <a:spLocks noChangeAspect="1"/>
              </p:cNvSpPr>
              <p:nvPr/>
            </p:nvSpPr>
            <p:spPr>
              <a:xfrm>
                <a:off x="5148064" y="3356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77" name="正方形/長方形 76"/>
              <p:cNvSpPr>
                <a:spLocks noChangeAspect="1"/>
              </p:cNvSpPr>
              <p:nvPr/>
            </p:nvSpPr>
            <p:spPr>
              <a:xfrm>
                <a:off x="5148064" y="3788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78" name="正方形/長方形 77"/>
              <p:cNvSpPr>
                <a:spLocks noChangeAspect="1"/>
              </p:cNvSpPr>
              <p:nvPr/>
            </p:nvSpPr>
            <p:spPr>
              <a:xfrm>
                <a:off x="5148064" y="4220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63" name="正方形/長方形 62"/>
              <p:cNvSpPr>
                <a:spLocks noChangeAspect="1"/>
              </p:cNvSpPr>
              <p:nvPr/>
            </p:nvSpPr>
            <p:spPr>
              <a:xfrm>
                <a:off x="6012064" y="4220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64" name="正方形/長方形 63"/>
              <p:cNvSpPr>
                <a:spLocks noChangeAspect="1"/>
              </p:cNvSpPr>
              <p:nvPr/>
            </p:nvSpPr>
            <p:spPr>
              <a:xfrm>
                <a:off x="6444208" y="4220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69" name="正方形/長方形 68"/>
              <p:cNvSpPr>
                <a:spLocks noChangeAspect="1"/>
              </p:cNvSpPr>
              <p:nvPr/>
            </p:nvSpPr>
            <p:spPr>
              <a:xfrm>
                <a:off x="6876208" y="2492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71" name="正方形/長方形 70"/>
              <p:cNvSpPr>
                <a:spLocks noChangeAspect="1"/>
              </p:cNvSpPr>
              <p:nvPr/>
            </p:nvSpPr>
            <p:spPr>
              <a:xfrm>
                <a:off x="6876208" y="3356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73" name="正方形/長方形 72"/>
              <p:cNvSpPr>
                <a:spLocks noChangeAspect="1"/>
              </p:cNvSpPr>
              <p:nvPr/>
            </p:nvSpPr>
            <p:spPr>
              <a:xfrm>
                <a:off x="6876208" y="4220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67" name="正方形/長方形 66"/>
              <p:cNvSpPr>
                <a:spLocks noChangeAspect="1"/>
              </p:cNvSpPr>
              <p:nvPr/>
            </p:nvSpPr>
            <p:spPr>
              <a:xfrm>
                <a:off x="6012064" y="3356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53" name="正方形/長方形 52"/>
              <p:cNvSpPr>
                <a:spLocks noChangeAspect="1"/>
              </p:cNvSpPr>
              <p:nvPr/>
            </p:nvSpPr>
            <p:spPr>
              <a:xfrm>
                <a:off x="6012064" y="3788896"/>
                <a:ext cx="360000" cy="360000"/>
              </a:xfrm>
              <a:prstGeom prst="rect">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54" name="正方形/長方形 53"/>
              <p:cNvSpPr>
                <a:spLocks noChangeAspect="1"/>
              </p:cNvSpPr>
              <p:nvPr/>
            </p:nvSpPr>
            <p:spPr>
              <a:xfrm>
                <a:off x="6012064" y="2924896"/>
                <a:ext cx="360000" cy="360000"/>
              </a:xfrm>
              <a:prstGeom prst="rect">
                <a:avLst/>
              </a:prstGeom>
              <a:solidFill>
                <a:schemeClr val="bg2">
                  <a:lumMod val="10000"/>
                </a:schemeClr>
              </a:solidFill>
              <a:ln w="25400" cap="flat" cmpd="sng" algn="ctr">
                <a:solidFill>
                  <a:schemeClr val="bg2">
                    <a:lumMod val="1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85" name="正方形/長方形 84"/>
              <p:cNvSpPr>
                <a:spLocks noChangeAspect="1"/>
              </p:cNvSpPr>
              <p:nvPr/>
            </p:nvSpPr>
            <p:spPr>
              <a:xfrm>
                <a:off x="7308392" y="2492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86" name="正方形/長方形 85"/>
              <p:cNvSpPr>
                <a:spLocks noChangeAspect="1"/>
              </p:cNvSpPr>
              <p:nvPr/>
            </p:nvSpPr>
            <p:spPr>
              <a:xfrm>
                <a:off x="7308392" y="4220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87" name="正方形/長方形 86"/>
              <p:cNvSpPr>
                <a:spLocks noChangeAspect="1"/>
              </p:cNvSpPr>
              <p:nvPr/>
            </p:nvSpPr>
            <p:spPr>
              <a:xfrm>
                <a:off x="7740392" y="2492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88" name="正方形/長方形 87"/>
              <p:cNvSpPr>
                <a:spLocks noChangeAspect="1"/>
              </p:cNvSpPr>
              <p:nvPr/>
            </p:nvSpPr>
            <p:spPr>
              <a:xfrm>
                <a:off x="7740392" y="2924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89" name="正方形/長方形 88"/>
              <p:cNvSpPr>
                <a:spLocks noChangeAspect="1"/>
              </p:cNvSpPr>
              <p:nvPr/>
            </p:nvSpPr>
            <p:spPr>
              <a:xfrm>
                <a:off x="7740392" y="3356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90" name="正方形/長方形 89"/>
              <p:cNvSpPr>
                <a:spLocks noChangeAspect="1"/>
              </p:cNvSpPr>
              <p:nvPr/>
            </p:nvSpPr>
            <p:spPr>
              <a:xfrm>
                <a:off x="7740392" y="3788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91" name="正方形/長方形 90"/>
              <p:cNvSpPr>
                <a:spLocks noChangeAspect="1"/>
              </p:cNvSpPr>
              <p:nvPr/>
            </p:nvSpPr>
            <p:spPr>
              <a:xfrm>
                <a:off x="7740392" y="4220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92" name="正方形/長方形 91"/>
              <p:cNvSpPr>
                <a:spLocks noChangeAspect="1"/>
              </p:cNvSpPr>
              <p:nvPr/>
            </p:nvSpPr>
            <p:spPr>
              <a:xfrm>
                <a:off x="7308392" y="3356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93" name="正方形/長方形 92"/>
              <p:cNvSpPr>
                <a:spLocks noChangeAspect="1"/>
              </p:cNvSpPr>
              <p:nvPr/>
            </p:nvSpPr>
            <p:spPr>
              <a:xfrm>
                <a:off x="7308392" y="2924896"/>
                <a:ext cx="360000" cy="360000"/>
              </a:xfrm>
              <a:prstGeom prst="rect">
                <a:avLst/>
              </a:prstGeom>
              <a:solidFill>
                <a:srgbClr val="F79646"/>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94" name="正方形/長方形 93"/>
              <p:cNvSpPr>
                <a:spLocks noChangeAspect="1"/>
              </p:cNvSpPr>
              <p:nvPr/>
            </p:nvSpPr>
            <p:spPr>
              <a:xfrm>
                <a:off x="7308392" y="3788896"/>
                <a:ext cx="360000" cy="360000"/>
              </a:xfrm>
              <a:prstGeom prst="rect">
                <a:avLst/>
              </a:prstGeom>
              <a:solidFill>
                <a:srgbClr val="F79646"/>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95" name="正方形/長方形 94"/>
              <p:cNvSpPr>
                <a:spLocks noChangeAspect="1"/>
              </p:cNvSpPr>
              <p:nvPr/>
            </p:nvSpPr>
            <p:spPr>
              <a:xfrm>
                <a:off x="5148064" y="4653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96" name="正方形/長方形 95"/>
              <p:cNvSpPr>
                <a:spLocks noChangeAspect="1"/>
              </p:cNvSpPr>
              <p:nvPr/>
            </p:nvSpPr>
            <p:spPr>
              <a:xfrm>
                <a:off x="5148064" y="5085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97" name="正方形/長方形 96"/>
              <p:cNvSpPr>
                <a:spLocks noChangeAspect="1"/>
              </p:cNvSpPr>
              <p:nvPr/>
            </p:nvSpPr>
            <p:spPr>
              <a:xfrm>
                <a:off x="5580064" y="5085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98" name="正方形/長方形 97"/>
              <p:cNvSpPr>
                <a:spLocks noChangeAspect="1"/>
              </p:cNvSpPr>
              <p:nvPr/>
            </p:nvSpPr>
            <p:spPr>
              <a:xfrm>
                <a:off x="6012064" y="5085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99" name="正方形/長方形 98"/>
              <p:cNvSpPr>
                <a:spLocks noChangeAspect="1"/>
              </p:cNvSpPr>
              <p:nvPr/>
            </p:nvSpPr>
            <p:spPr>
              <a:xfrm>
                <a:off x="6444208" y="5085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01" name="正方形/長方形 100"/>
              <p:cNvSpPr>
                <a:spLocks noChangeAspect="1"/>
              </p:cNvSpPr>
              <p:nvPr/>
            </p:nvSpPr>
            <p:spPr>
              <a:xfrm>
                <a:off x="6876208" y="5085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03" name="正方形/長方形 102"/>
              <p:cNvSpPr>
                <a:spLocks noChangeAspect="1"/>
              </p:cNvSpPr>
              <p:nvPr/>
            </p:nvSpPr>
            <p:spPr>
              <a:xfrm>
                <a:off x="6012064" y="4653136"/>
                <a:ext cx="360000" cy="360000"/>
              </a:xfrm>
              <a:prstGeom prst="rect">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05" name="正方形/長方形 104"/>
              <p:cNvSpPr>
                <a:spLocks noChangeAspect="1"/>
              </p:cNvSpPr>
              <p:nvPr/>
            </p:nvSpPr>
            <p:spPr>
              <a:xfrm>
                <a:off x="7308392" y="5085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06" name="正方形/長方形 105"/>
              <p:cNvSpPr>
                <a:spLocks noChangeAspect="1"/>
              </p:cNvSpPr>
              <p:nvPr/>
            </p:nvSpPr>
            <p:spPr>
              <a:xfrm>
                <a:off x="7740392" y="4653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07" name="正方形/長方形 106"/>
              <p:cNvSpPr>
                <a:spLocks noChangeAspect="1"/>
              </p:cNvSpPr>
              <p:nvPr/>
            </p:nvSpPr>
            <p:spPr>
              <a:xfrm>
                <a:off x="7740392" y="5085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08" name="正方形/長方形 107"/>
              <p:cNvSpPr>
                <a:spLocks noChangeAspect="1"/>
              </p:cNvSpPr>
              <p:nvPr/>
            </p:nvSpPr>
            <p:spPr>
              <a:xfrm>
                <a:off x="7308392" y="4653136"/>
                <a:ext cx="360000" cy="360000"/>
              </a:xfrm>
              <a:prstGeom prst="rect">
                <a:avLst/>
              </a:prstGeom>
              <a:solidFill>
                <a:srgbClr val="F79646"/>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10" name="正方形/長方形 109"/>
              <p:cNvSpPr>
                <a:spLocks noChangeAspect="1"/>
              </p:cNvSpPr>
              <p:nvPr/>
            </p:nvSpPr>
            <p:spPr>
              <a:xfrm>
                <a:off x="6444248" y="4653136"/>
                <a:ext cx="360000" cy="360000"/>
              </a:xfrm>
              <a:prstGeom prst="rect">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11" name="正方形/長方形 110"/>
              <p:cNvSpPr>
                <a:spLocks noChangeAspect="1"/>
              </p:cNvSpPr>
              <p:nvPr/>
            </p:nvSpPr>
            <p:spPr>
              <a:xfrm>
                <a:off x="6876296" y="4653136"/>
                <a:ext cx="360000" cy="360000"/>
              </a:xfrm>
              <a:prstGeom prst="rect">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12" name="正方形/長方形 111"/>
              <p:cNvSpPr>
                <a:spLocks noChangeAspect="1"/>
              </p:cNvSpPr>
              <p:nvPr/>
            </p:nvSpPr>
            <p:spPr>
              <a:xfrm>
                <a:off x="6876256" y="2924944"/>
                <a:ext cx="360000" cy="360000"/>
              </a:xfrm>
              <a:prstGeom prst="rect">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14" name="正方形/長方形 113"/>
              <p:cNvSpPr>
                <a:spLocks noChangeAspect="1"/>
              </p:cNvSpPr>
              <p:nvPr/>
            </p:nvSpPr>
            <p:spPr>
              <a:xfrm>
                <a:off x="5580112" y="4221128"/>
                <a:ext cx="360000" cy="360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正方形/長方形 114"/>
              <p:cNvSpPr>
                <a:spLocks noChangeAspect="1"/>
              </p:cNvSpPr>
              <p:nvPr/>
            </p:nvSpPr>
            <p:spPr>
              <a:xfrm>
                <a:off x="5580112" y="3356992"/>
                <a:ext cx="360000" cy="360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正方形/長方形 115"/>
              <p:cNvSpPr>
                <a:spLocks noChangeAspect="1"/>
              </p:cNvSpPr>
              <p:nvPr/>
            </p:nvSpPr>
            <p:spPr>
              <a:xfrm>
                <a:off x="6444208" y="3356992"/>
                <a:ext cx="360000" cy="360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正方形/長方形 116"/>
              <p:cNvSpPr>
                <a:spLocks noChangeAspect="1"/>
              </p:cNvSpPr>
              <p:nvPr/>
            </p:nvSpPr>
            <p:spPr>
              <a:xfrm>
                <a:off x="6876296" y="3789040"/>
                <a:ext cx="360000" cy="360000"/>
              </a:xfrm>
              <a:prstGeom prst="rect">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grpSp>
        <p:cxnSp>
          <p:nvCxnSpPr>
            <p:cNvPr id="9" name="直線矢印コネクタ 8"/>
            <p:cNvCxnSpPr/>
            <p:nvPr/>
          </p:nvCxnSpPr>
          <p:spPr>
            <a:xfrm>
              <a:off x="5040000" y="2160000"/>
              <a:ext cx="0" cy="3600000"/>
            </a:xfrm>
            <a:prstGeom prst="straightConnector1">
              <a:avLst/>
            </a:prstGeom>
            <a:ln w="31750" cmpd="sng">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8" name="直線矢印コネクタ 117"/>
            <p:cNvCxnSpPr/>
            <p:nvPr/>
          </p:nvCxnSpPr>
          <p:spPr>
            <a:xfrm>
              <a:off x="5040000" y="2160000"/>
              <a:ext cx="3600000" cy="0"/>
            </a:xfrm>
            <a:prstGeom prst="straightConnector1">
              <a:avLst/>
            </a:prstGeom>
            <a:ln w="31750" cmpd="sng">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
          <p:nvSpPr>
            <p:cNvPr id="119" name="テキスト ボックス 118"/>
            <p:cNvSpPr txBox="1"/>
            <p:nvPr/>
          </p:nvSpPr>
          <p:spPr>
            <a:xfrm>
              <a:off x="4896000" y="5652000"/>
              <a:ext cx="338554" cy="461665"/>
            </a:xfrm>
            <a:prstGeom prst="rect">
              <a:avLst/>
            </a:prstGeom>
            <a:noFill/>
          </p:spPr>
          <p:txBody>
            <a:bodyPr wrap="none" rtlCol="0">
              <a:spAutoFit/>
            </a:bodyPr>
            <a:lstStyle/>
            <a:p>
              <a:r>
                <a:rPr lang="ja-JP" altLang="en-US" sz="2400" dirty="0">
                  <a:solidFill>
                    <a:schemeClr val="bg2">
                      <a:lumMod val="10000"/>
                    </a:schemeClr>
                  </a:solidFill>
                  <a:latin typeface="+mj-ea"/>
                  <a:ea typeface="+mj-ea"/>
                </a:rPr>
                <a:t>ｙ</a:t>
              </a:r>
              <a:endParaRPr kumimoji="1" lang="ja-JP" altLang="en-US" sz="2000" dirty="0">
                <a:solidFill>
                  <a:schemeClr val="bg2">
                    <a:lumMod val="10000"/>
                  </a:schemeClr>
                </a:solidFill>
                <a:latin typeface="+mj-ea"/>
                <a:ea typeface="+mj-ea"/>
              </a:endParaRPr>
            </a:p>
          </p:txBody>
        </p:sp>
        <p:cxnSp>
          <p:nvCxnSpPr>
            <p:cNvPr id="122" name="直線コネクタ 121"/>
            <p:cNvCxnSpPr/>
            <p:nvPr/>
          </p:nvCxnSpPr>
          <p:spPr>
            <a:xfrm>
              <a:off x="5796000" y="2160000"/>
              <a:ext cx="0" cy="18000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23" name="直線コネクタ 122"/>
            <p:cNvCxnSpPr/>
            <p:nvPr/>
          </p:nvCxnSpPr>
          <p:spPr>
            <a:xfrm>
              <a:off x="6228184" y="2160000"/>
              <a:ext cx="0" cy="18000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24" name="直線コネクタ 123"/>
            <p:cNvCxnSpPr/>
            <p:nvPr/>
          </p:nvCxnSpPr>
          <p:spPr>
            <a:xfrm>
              <a:off x="6660000" y="2160000"/>
              <a:ext cx="0" cy="18000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25" name="直線コネクタ 124"/>
            <p:cNvCxnSpPr/>
            <p:nvPr/>
          </p:nvCxnSpPr>
          <p:spPr>
            <a:xfrm>
              <a:off x="7092000" y="2160000"/>
              <a:ext cx="0" cy="18000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26" name="直線コネクタ 125"/>
            <p:cNvCxnSpPr/>
            <p:nvPr/>
          </p:nvCxnSpPr>
          <p:spPr>
            <a:xfrm>
              <a:off x="7524000" y="2160000"/>
              <a:ext cx="0" cy="18000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27" name="直線コネクタ 126"/>
            <p:cNvCxnSpPr/>
            <p:nvPr/>
          </p:nvCxnSpPr>
          <p:spPr>
            <a:xfrm>
              <a:off x="7956000" y="2160000"/>
              <a:ext cx="0" cy="18000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28" name="直線コネクタ 127"/>
            <p:cNvCxnSpPr/>
            <p:nvPr/>
          </p:nvCxnSpPr>
          <p:spPr>
            <a:xfrm>
              <a:off x="5040000" y="2880000"/>
              <a:ext cx="180000" cy="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30" name="直線コネクタ 129"/>
            <p:cNvCxnSpPr/>
            <p:nvPr/>
          </p:nvCxnSpPr>
          <p:spPr>
            <a:xfrm>
              <a:off x="5040000" y="3312000"/>
              <a:ext cx="180000" cy="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31" name="直線コネクタ 130"/>
            <p:cNvCxnSpPr/>
            <p:nvPr/>
          </p:nvCxnSpPr>
          <p:spPr>
            <a:xfrm>
              <a:off x="5040000" y="3744000"/>
              <a:ext cx="180000" cy="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32" name="直線コネクタ 131"/>
            <p:cNvCxnSpPr/>
            <p:nvPr/>
          </p:nvCxnSpPr>
          <p:spPr>
            <a:xfrm>
              <a:off x="5040000" y="4176000"/>
              <a:ext cx="180000" cy="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33" name="直線コネクタ 132"/>
            <p:cNvCxnSpPr/>
            <p:nvPr/>
          </p:nvCxnSpPr>
          <p:spPr>
            <a:xfrm>
              <a:off x="5040000" y="4608000"/>
              <a:ext cx="180000" cy="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34" name="直線コネクタ 133"/>
            <p:cNvCxnSpPr/>
            <p:nvPr/>
          </p:nvCxnSpPr>
          <p:spPr>
            <a:xfrm>
              <a:off x="5040000" y="5040000"/>
              <a:ext cx="180000" cy="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sp>
          <p:nvSpPr>
            <p:cNvPr id="135" name="テキスト ボックス 134"/>
            <p:cNvSpPr txBox="1"/>
            <p:nvPr/>
          </p:nvSpPr>
          <p:spPr>
            <a:xfrm>
              <a:off x="5148000" y="2448000"/>
              <a:ext cx="301686" cy="369332"/>
            </a:xfrm>
            <a:prstGeom prst="rect">
              <a:avLst/>
            </a:prstGeom>
            <a:noFill/>
          </p:spPr>
          <p:txBody>
            <a:bodyPr wrap="none" rtlCol="0">
              <a:spAutoFit/>
            </a:bodyPr>
            <a:lstStyle/>
            <a:p>
              <a:r>
                <a:rPr lang="en-US" altLang="ja-JP" b="1" dirty="0">
                  <a:solidFill>
                    <a:schemeClr val="bg2">
                      <a:lumMod val="10000"/>
                    </a:schemeClr>
                  </a:solidFill>
                  <a:latin typeface="+mj-ea"/>
                  <a:ea typeface="+mj-ea"/>
                </a:rPr>
                <a:t>0</a:t>
              </a:r>
              <a:endParaRPr kumimoji="1" lang="ja-JP" altLang="en-US" b="1" dirty="0">
                <a:solidFill>
                  <a:schemeClr val="bg2">
                    <a:lumMod val="10000"/>
                  </a:schemeClr>
                </a:solidFill>
                <a:latin typeface="+mj-ea"/>
                <a:ea typeface="+mj-ea"/>
              </a:endParaRPr>
            </a:p>
          </p:txBody>
        </p:sp>
        <p:sp>
          <p:nvSpPr>
            <p:cNvPr id="136" name="テキスト ボックス 135"/>
            <p:cNvSpPr txBox="1"/>
            <p:nvPr/>
          </p:nvSpPr>
          <p:spPr>
            <a:xfrm>
              <a:off x="5868000" y="2160000"/>
              <a:ext cx="301686" cy="369332"/>
            </a:xfrm>
            <a:prstGeom prst="rect">
              <a:avLst/>
            </a:prstGeom>
            <a:noFill/>
          </p:spPr>
          <p:txBody>
            <a:bodyPr wrap="none" rtlCol="0">
              <a:spAutoFit/>
            </a:bodyPr>
            <a:lstStyle/>
            <a:p>
              <a:r>
                <a:rPr lang="en-US" altLang="ja-JP" b="1" dirty="0">
                  <a:solidFill>
                    <a:schemeClr val="bg2">
                      <a:lumMod val="10000"/>
                    </a:schemeClr>
                  </a:solidFill>
                  <a:latin typeface="+mj-ea"/>
                  <a:ea typeface="+mj-ea"/>
                </a:rPr>
                <a:t>1</a:t>
              </a:r>
              <a:endParaRPr kumimoji="1" lang="ja-JP" altLang="en-US" b="1" dirty="0">
                <a:solidFill>
                  <a:schemeClr val="bg2">
                    <a:lumMod val="10000"/>
                  </a:schemeClr>
                </a:solidFill>
                <a:latin typeface="+mj-ea"/>
                <a:ea typeface="+mj-ea"/>
              </a:endParaRPr>
            </a:p>
          </p:txBody>
        </p:sp>
        <p:sp>
          <p:nvSpPr>
            <p:cNvPr id="137" name="テキスト ボックス 136"/>
            <p:cNvSpPr txBox="1"/>
            <p:nvPr/>
          </p:nvSpPr>
          <p:spPr>
            <a:xfrm>
              <a:off x="6300000" y="2160000"/>
              <a:ext cx="301686"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2</a:t>
              </a:r>
              <a:endParaRPr kumimoji="1" lang="ja-JP" altLang="en-US" b="1" dirty="0">
                <a:solidFill>
                  <a:schemeClr val="bg2">
                    <a:lumMod val="10000"/>
                  </a:schemeClr>
                </a:solidFill>
                <a:latin typeface="+mj-ea"/>
                <a:ea typeface="+mj-ea"/>
              </a:endParaRPr>
            </a:p>
          </p:txBody>
        </p:sp>
        <p:sp>
          <p:nvSpPr>
            <p:cNvPr id="138" name="テキスト ボックス 137"/>
            <p:cNvSpPr txBox="1"/>
            <p:nvPr/>
          </p:nvSpPr>
          <p:spPr>
            <a:xfrm>
              <a:off x="6732000" y="2160000"/>
              <a:ext cx="301686"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3</a:t>
              </a:r>
              <a:endParaRPr kumimoji="1" lang="ja-JP" altLang="en-US" b="1" dirty="0">
                <a:solidFill>
                  <a:schemeClr val="bg2">
                    <a:lumMod val="10000"/>
                  </a:schemeClr>
                </a:solidFill>
                <a:latin typeface="+mj-ea"/>
                <a:ea typeface="+mj-ea"/>
              </a:endParaRPr>
            </a:p>
          </p:txBody>
        </p:sp>
        <p:sp>
          <p:nvSpPr>
            <p:cNvPr id="139" name="テキスト ボックス 138"/>
            <p:cNvSpPr txBox="1"/>
            <p:nvPr/>
          </p:nvSpPr>
          <p:spPr>
            <a:xfrm>
              <a:off x="7164000" y="2160000"/>
              <a:ext cx="301686"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4</a:t>
              </a:r>
              <a:endParaRPr kumimoji="1" lang="ja-JP" altLang="en-US" b="1" dirty="0">
                <a:solidFill>
                  <a:schemeClr val="bg2">
                    <a:lumMod val="10000"/>
                  </a:schemeClr>
                </a:solidFill>
                <a:latin typeface="+mj-ea"/>
                <a:ea typeface="+mj-ea"/>
              </a:endParaRPr>
            </a:p>
          </p:txBody>
        </p:sp>
        <p:sp>
          <p:nvSpPr>
            <p:cNvPr id="140" name="テキスト ボックス 139"/>
            <p:cNvSpPr txBox="1"/>
            <p:nvPr/>
          </p:nvSpPr>
          <p:spPr>
            <a:xfrm>
              <a:off x="7596000" y="2160000"/>
              <a:ext cx="301686" cy="369332"/>
            </a:xfrm>
            <a:prstGeom prst="rect">
              <a:avLst/>
            </a:prstGeom>
            <a:noFill/>
          </p:spPr>
          <p:txBody>
            <a:bodyPr wrap="none" rtlCol="0">
              <a:spAutoFit/>
            </a:bodyPr>
            <a:lstStyle/>
            <a:p>
              <a:r>
                <a:rPr lang="en-US" altLang="ja-JP" b="1" dirty="0" smtClean="0">
                  <a:solidFill>
                    <a:schemeClr val="bg2">
                      <a:lumMod val="10000"/>
                    </a:schemeClr>
                  </a:solidFill>
                  <a:latin typeface="+mj-ea"/>
                  <a:ea typeface="+mj-ea"/>
                </a:rPr>
                <a:t>5</a:t>
              </a:r>
              <a:endParaRPr kumimoji="1" lang="ja-JP" altLang="en-US" b="1" dirty="0">
                <a:solidFill>
                  <a:schemeClr val="bg2">
                    <a:lumMod val="10000"/>
                  </a:schemeClr>
                </a:solidFill>
                <a:latin typeface="+mj-ea"/>
                <a:ea typeface="+mj-ea"/>
              </a:endParaRPr>
            </a:p>
          </p:txBody>
        </p:sp>
        <p:sp>
          <p:nvSpPr>
            <p:cNvPr id="141" name="テキスト ボックス 140"/>
            <p:cNvSpPr txBox="1"/>
            <p:nvPr/>
          </p:nvSpPr>
          <p:spPr>
            <a:xfrm>
              <a:off x="8028000" y="2160000"/>
              <a:ext cx="301686" cy="369332"/>
            </a:xfrm>
            <a:prstGeom prst="rect">
              <a:avLst/>
            </a:prstGeom>
            <a:noFill/>
          </p:spPr>
          <p:txBody>
            <a:bodyPr wrap="none" rtlCol="0">
              <a:spAutoFit/>
            </a:bodyPr>
            <a:lstStyle/>
            <a:p>
              <a:r>
                <a:rPr lang="en-US" altLang="ja-JP" b="1" dirty="0">
                  <a:solidFill>
                    <a:schemeClr val="bg2">
                      <a:lumMod val="10000"/>
                    </a:schemeClr>
                  </a:solidFill>
                  <a:latin typeface="+mj-ea"/>
                  <a:ea typeface="+mj-ea"/>
                </a:rPr>
                <a:t>6</a:t>
              </a:r>
              <a:endParaRPr kumimoji="1" lang="ja-JP" altLang="en-US" b="1" dirty="0">
                <a:solidFill>
                  <a:schemeClr val="bg2">
                    <a:lumMod val="10000"/>
                  </a:schemeClr>
                </a:solidFill>
                <a:latin typeface="+mj-ea"/>
                <a:ea typeface="+mj-ea"/>
              </a:endParaRPr>
            </a:p>
          </p:txBody>
        </p:sp>
        <p:sp>
          <p:nvSpPr>
            <p:cNvPr id="142" name="テキスト ボックス 141"/>
            <p:cNvSpPr txBox="1"/>
            <p:nvPr/>
          </p:nvSpPr>
          <p:spPr>
            <a:xfrm>
              <a:off x="5148000" y="2880000"/>
              <a:ext cx="301686"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1</a:t>
              </a:r>
              <a:endParaRPr kumimoji="1" lang="ja-JP" altLang="en-US" b="1" dirty="0">
                <a:solidFill>
                  <a:schemeClr val="bg2">
                    <a:lumMod val="10000"/>
                  </a:schemeClr>
                </a:solidFill>
                <a:latin typeface="+mj-ea"/>
                <a:ea typeface="+mj-ea"/>
              </a:endParaRPr>
            </a:p>
          </p:txBody>
        </p:sp>
        <p:sp>
          <p:nvSpPr>
            <p:cNvPr id="143" name="テキスト ボックス 142"/>
            <p:cNvSpPr txBox="1"/>
            <p:nvPr/>
          </p:nvSpPr>
          <p:spPr>
            <a:xfrm>
              <a:off x="5148000" y="3348000"/>
              <a:ext cx="301686"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2</a:t>
              </a:r>
              <a:endParaRPr kumimoji="1" lang="ja-JP" altLang="en-US" b="1" dirty="0">
                <a:solidFill>
                  <a:schemeClr val="bg2">
                    <a:lumMod val="10000"/>
                  </a:schemeClr>
                </a:solidFill>
                <a:latin typeface="+mj-ea"/>
                <a:ea typeface="+mj-ea"/>
              </a:endParaRPr>
            </a:p>
          </p:txBody>
        </p:sp>
        <p:sp>
          <p:nvSpPr>
            <p:cNvPr id="144" name="テキスト ボックス 143"/>
            <p:cNvSpPr txBox="1"/>
            <p:nvPr/>
          </p:nvSpPr>
          <p:spPr>
            <a:xfrm>
              <a:off x="5148000" y="3744000"/>
              <a:ext cx="301686"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3</a:t>
              </a:r>
              <a:endParaRPr kumimoji="1" lang="ja-JP" altLang="en-US" b="1" dirty="0">
                <a:solidFill>
                  <a:schemeClr val="bg2">
                    <a:lumMod val="10000"/>
                  </a:schemeClr>
                </a:solidFill>
                <a:latin typeface="+mj-ea"/>
                <a:ea typeface="+mj-ea"/>
              </a:endParaRPr>
            </a:p>
          </p:txBody>
        </p:sp>
        <p:sp>
          <p:nvSpPr>
            <p:cNvPr id="145" name="テキスト ボックス 144"/>
            <p:cNvSpPr txBox="1"/>
            <p:nvPr/>
          </p:nvSpPr>
          <p:spPr>
            <a:xfrm>
              <a:off x="5148000" y="4212000"/>
              <a:ext cx="301686"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4</a:t>
              </a:r>
              <a:endParaRPr kumimoji="1" lang="ja-JP" altLang="en-US" b="1" dirty="0">
                <a:solidFill>
                  <a:schemeClr val="bg2">
                    <a:lumMod val="10000"/>
                  </a:schemeClr>
                </a:solidFill>
                <a:latin typeface="+mj-ea"/>
                <a:ea typeface="+mj-ea"/>
              </a:endParaRPr>
            </a:p>
          </p:txBody>
        </p:sp>
        <p:sp>
          <p:nvSpPr>
            <p:cNvPr id="146" name="テキスト ボックス 145"/>
            <p:cNvSpPr txBox="1"/>
            <p:nvPr/>
          </p:nvSpPr>
          <p:spPr>
            <a:xfrm>
              <a:off x="5148000" y="4608000"/>
              <a:ext cx="301686"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5</a:t>
              </a:r>
              <a:endParaRPr kumimoji="1" lang="ja-JP" altLang="en-US" b="1" dirty="0">
                <a:solidFill>
                  <a:schemeClr val="bg2">
                    <a:lumMod val="10000"/>
                  </a:schemeClr>
                </a:solidFill>
                <a:latin typeface="+mj-ea"/>
                <a:ea typeface="+mj-ea"/>
              </a:endParaRPr>
            </a:p>
          </p:txBody>
        </p:sp>
        <p:sp>
          <p:nvSpPr>
            <p:cNvPr id="147" name="テキスト ボックス 146"/>
            <p:cNvSpPr txBox="1"/>
            <p:nvPr/>
          </p:nvSpPr>
          <p:spPr>
            <a:xfrm>
              <a:off x="5148000" y="5040000"/>
              <a:ext cx="301686"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6</a:t>
              </a:r>
              <a:endParaRPr kumimoji="1" lang="ja-JP" altLang="en-US" b="1" dirty="0">
                <a:solidFill>
                  <a:schemeClr val="bg2">
                    <a:lumMod val="10000"/>
                  </a:schemeClr>
                </a:solidFill>
                <a:latin typeface="+mj-ea"/>
                <a:ea typeface="+mj-ea"/>
              </a:endParaRPr>
            </a:p>
          </p:txBody>
        </p:sp>
      </p:grpSp>
      <p:sp>
        <p:nvSpPr>
          <p:cNvPr id="149" name="正方形/長方形 148"/>
          <p:cNvSpPr>
            <a:spLocks noChangeAspect="1"/>
          </p:cNvSpPr>
          <p:nvPr/>
        </p:nvSpPr>
        <p:spPr>
          <a:xfrm>
            <a:off x="792000" y="3096000"/>
            <a:ext cx="324000" cy="324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50" name="正方形/長方形 149"/>
          <p:cNvSpPr>
            <a:spLocks noChangeAspect="1"/>
          </p:cNvSpPr>
          <p:nvPr/>
        </p:nvSpPr>
        <p:spPr>
          <a:xfrm>
            <a:off x="791616" y="3690152"/>
            <a:ext cx="324000" cy="324000"/>
          </a:xfrm>
          <a:prstGeom prst="rect">
            <a:avLst/>
          </a:prstGeom>
          <a:solidFill>
            <a:srgbClr val="92D050"/>
          </a:solidFill>
          <a:ln w="12700" cap="flat" cmpd="sng" algn="ctr">
            <a:solidFill>
              <a:schemeClr val="bg2">
                <a:lumMod val="1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51" name="正方形/長方形 150"/>
          <p:cNvSpPr>
            <a:spLocks noChangeAspect="1"/>
          </p:cNvSpPr>
          <p:nvPr/>
        </p:nvSpPr>
        <p:spPr>
          <a:xfrm>
            <a:off x="1188000" y="3681144"/>
            <a:ext cx="324000" cy="324000"/>
          </a:xfrm>
          <a:prstGeom prst="rect">
            <a:avLst/>
          </a:prstGeom>
          <a:solidFill>
            <a:srgbClr val="00B0F0"/>
          </a:solidFill>
          <a:ln w="12700" cap="flat" cmpd="sng" algn="ctr">
            <a:solidFill>
              <a:schemeClr val="bg2">
                <a:lumMod val="1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52" name="正方形/長方形 151"/>
          <p:cNvSpPr>
            <a:spLocks noChangeAspect="1"/>
          </p:cNvSpPr>
          <p:nvPr/>
        </p:nvSpPr>
        <p:spPr>
          <a:xfrm>
            <a:off x="1584000" y="3681144"/>
            <a:ext cx="324000" cy="324000"/>
          </a:xfrm>
          <a:prstGeom prst="rect">
            <a:avLst/>
          </a:prstGeom>
          <a:solidFill>
            <a:srgbClr val="FF9933"/>
          </a:solidFill>
          <a:ln w="12700" cap="flat" cmpd="sng" algn="ctr">
            <a:solidFill>
              <a:schemeClr val="bg2">
                <a:lumMod val="1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00" name="テキスト ボックス 99"/>
          <p:cNvSpPr txBox="1"/>
          <p:nvPr/>
        </p:nvSpPr>
        <p:spPr>
          <a:xfrm>
            <a:off x="5400000" y="2160000"/>
            <a:ext cx="301686" cy="369332"/>
          </a:xfrm>
          <a:prstGeom prst="rect">
            <a:avLst/>
          </a:prstGeom>
          <a:noFill/>
        </p:spPr>
        <p:txBody>
          <a:bodyPr wrap="none" rtlCol="0">
            <a:spAutoFit/>
          </a:bodyPr>
          <a:lstStyle/>
          <a:p>
            <a:r>
              <a:rPr lang="en-US" altLang="ja-JP" b="1" dirty="0">
                <a:solidFill>
                  <a:schemeClr val="bg2">
                    <a:lumMod val="10000"/>
                  </a:schemeClr>
                </a:solidFill>
                <a:latin typeface="+mj-ea"/>
                <a:ea typeface="+mj-ea"/>
              </a:rPr>
              <a:t>0</a:t>
            </a:r>
            <a:endParaRPr kumimoji="1" lang="ja-JP" altLang="en-US" b="1" dirty="0">
              <a:solidFill>
                <a:schemeClr val="bg2">
                  <a:lumMod val="10000"/>
                </a:schemeClr>
              </a:solidFill>
              <a:latin typeface="+mj-ea"/>
              <a:ea typeface="+mj-ea"/>
            </a:endParaRPr>
          </a:p>
        </p:txBody>
      </p:sp>
    </p:spTree>
    <p:extLst>
      <p:ext uri="{BB962C8B-B14F-4D97-AF65-F5344CB8AC3E}">
        <p14:creationId xmlns:p14="http://schemas.microsoft.com/office/powerpoint/2010/main" val="6876073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404664"/>
            <a:ext cx="7992888" cy="1143000"/>
          </a:xfrm>
        </p:spPr>
        <p:txBody>
          <a:bodyPr/>
          <a:lstStyle/>
          <a:p>
            <a:r>
              <a:rPr lang="ja-JP" altLang="en-US" sz="4400" dirty="0" smtClean="0">
                <a:ln w="12700">
                  <a:noFill/>
                </a:ln>
                <a:solidFill>
                  <a:schemeClr val="bg2">
                    <a:lumMod val="10000"/>
                  </a:schemeClr>
                </a:solidFill>
                <a:effectLst>
                  <a:outerShdw blurRad="38100" dist="38100" dir="2700000" algn="tl">
                    <a:srgbClr val="000000">
                      <a:alpha val="43137"/>
                    </a:srgbClr>
                  </a:outerShdw>
                </a:effectLst>
              </a:rPr>
              <a:t>予備実験：実験タスク</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cxnSp>
        <p:nvCxnSpPr>
          <p:cNvPr id="6" name="直線コネクタ 5"/>
          <p:cNvCxnSpPr/>
          <p:nvPr/>
        </p:nvCxnSpPr>
        <p:spPr>
          <a:xfrm>
            <a:off x="1135487" y="1685307"/>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85" name="テキスト ボックス 84"/>
          <p:cNvSpPr txBox="1"/>
          <p:nvPr/>
        </p:nvSpPr>
        <p:spPr>
          <a:xfrm>
            <a:off x="3743436" y="2546448"/>
            <a:ext cx="292068"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x</a:t>
            </a:r>
            <a:endParaRPr kumimoji="1" lang="ja-JP" altLang="en-US" b="1" dirty="0">
              <a:latin typeface="+mj-ea"/>
              <a:ea typeface="+mj-ea"/>
            </a:endParaRPr>
          </a:p>
        </p:txBody>
      </p:sp>
      <p:grpSp>
        <p:nvGrpSpPr>
          <p:cNvPr id="87" name="グループ化 86"/>
          <p:cNvGrpSpPr/>
          <p:nvPr/>
        </p:nvGrpSpPr>
        <p:grpSpPr>
          <a:xfrm>
            <a:off x="1425679" y="2768504"/>
            <a:ext cx="2353661" cy="2523276"/>
            <a:chOff x="1354243" y="3930056"/>
            <a:chExt cx="2353661" cy="2523276"/>
          </a:xfrm>
        </p:grpSpPr>
        <p:grpSp>
          <p:nvGrpSpPr>
            <p:cNvPr id="10" name="グループ化 9"/>
            <p:cNvGrpSpPr/>
            <p:nvPr/>
          </p:nvGrpSpPr>
          <p:grpSpPr>
            <a:xfrm>
              <a:off x="1877460" y="4359733"/>
              <a:ext cx="1830444" cy="1830389"/>
              <a:chOff x="5148064" y="2492896"/>
              <a:chExt cx="2952328" cy="2952240"/>
            </a:xfrm>
          </p:grpSpPr>
          <p:sp>
            <p:nvSpPr>
              <p:cNvPr id="40" name="正方形/長方形 39"/>
              <p:cNvSpPr>
                <a:spLocks noChangeAspect="1"/>
              </p:cNvSpPr>
              <p:nvPr/>
            </p:nvSpPr>
            <p:spPr>
              <a:xfrm>
                <a:off x="5580064" y="2492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41" name="正方形/長方形 40"/>
              <p:cNvSpPr>
                <a:spLocks noChangeAspect="1"/>
              </p:cNvSpPr>
              <p:nvPr/>
            </p:nvSpPr>
            <p:spPr>
              <a:xfrm>
                <a:off x="6012064" y="2492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42" name="正方形/長方形 41"/>
              <p:cNvSpPr>
                <a:spLocks noChangeAspect="1"/>
              </p:cNvSpPr>
              <p:nvPr/>
            </p:nvSpPr>
            <p:spPr>
              <a:xfrm>
                <a:off x="6444208" y="2492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43" name="正方形/長方形 42"/>
              <p:cNvSpPr>
                <a:spLocks noChangeAspect="1"/>
              </p:cNvSpPr>
              <p:nvPr/>
            </p:nvSpPr>
            <p:spPr>
              <a:xfrm>
                <a:off x="5148064" y="2492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44" name="正方形/長方形 43"/>
              <p:cNvSpPr>
                <a:spLocks noChangeAspect="1"/>
              </p:cNvSpPr>
              <p:nvPr/>
            </p:nvSpPr>
            <p:spPr>
              <a:xfrm>
                <a:off x="5148064" y="2924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45" name="正方形/長方形 44"/>
              <p:cNvSpPr>
                <a:spLocks noChangeAspect="1"/>
              </p:cNvSpPr>
              <p:nvPr/>
            </p:nvSpPr>
            <p:spPr>
              <a:xfrm>
                <a:off x="5148064" y="3356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46" name="正方形/長方形 45"/>
              <p:cNvSpPr>
                <a:spLocks noChangeAspect="1"/>
              </p:cNvSpPr>
              <p:nvPr/>
            </p:nvSpPr>
            <p:spPr>
              <a:xfrm>
                <a:off x="5148064" y="3788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47" name="正方形/長方形 46"/>
              <p:cNvSpPr>
                <a:spLocks noChangeAspect="1"/>
              </p:cNvSpPr>
              <p:nvPr/>
            </p:nvSpPr>
            <p:spPr>
              <a:xfrm>
                <a:off x="5148064" y="4220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48" name="正方形/長方形 47"/>
              <p:cNvSpPr>
                <a:spLocks noChangeAspect="1"/>
              </p:cNvSpPr>
              <p:nvPr/>
            </p:nvSpPr>
            <p:spPr>
              <a:xfrm>
                <a:off x="6012064" y="4220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49" name="正方形/長方形 48"/>
              <p:cNvSpPr>
                <a:spLocks noChangeAspect="1"/>
              </p:cNvSpPr>
              <p:nvPr/>
            </p:nvSpPr>
            <p:spPr>
              <a:xfrm>
                <a:off x="6444208" y="4220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50" name="正方形/長方形 49"/>
              <p:cNvSpPr>
                <a:spLocks noChangeAspect="1"/>
              </p:cNvSpPr>
              <p:nvPr/>
            </p:nvSpPr>
            <p:spPr>
              <a:xfrm>
                <a:off x="6876208" y="2492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51" name="正方形/長方形 50"/>
              <p:cNvSpPr>
                <a:spLocks noChangeAspect="1"/>
              </p:cNvSpPr>
              <p:nvPr/>
            </p:nvSpPr>
            <p:spPr>
              <a:xfrm>
                <a:off x="6876208" y="3356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52" name="正方形/長方形 51"/>
              <p:cNvSpPr>
                <a:spLocks noChangeAspect="1"/>
              </p:cNvSpPr>
              <p:nvPr/>
            </p:nvSpPr>
            <p:spPr>
              <a:xfrm>
                <a:off x="6876208" y="4220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53" name="正方形/長方形 52"/>
              <p:cNvSpPr>
                <a:spLocks noChangeAspect="1"/>
              </p:cNvSpPr>
              <p:nvPr/>
            </p:nvSpPr>
            <p:spPr>
              <a:xfrm>
                <a:off x="6012064" y="3356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54" name="正方形/長方形 53"/>
              <p:cNvSpPr>
                <a:spLocks noChangeAspect="1"/>
              </p:cNvSpPr>
              <p:nvPr/>
            </p:nvSpPr>
            <p:spPr>
              <a:xfrm>
                <a:off x="6012064" y="3788896"/>
                <a:ext cx="360000" cy="360000"/>
              </a:xfrm>
              <a:prstGeom prst="rect">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55" name="正方形/長方形 54"/>
              <p:cNvSpPr>
                <a:spLocks noChangeAspect="1"/>
              </p:cNvSpPr>
              <p:nvPr/>
            </p:nvSpPr>
            <p:spPr>
              <a:xfrm>
                <a:off x="6012064" y="2924896"/>
                <a:ext cx="360000" cy="360000"/>
              </a:xfrm>
              <a:prstGeom prst="rect">
                <a:avLst/>
              </a:prstGeom>
              <a:solidFill>
                <a:schemeClr val="bg2">
                  <a:lumMod val="10000"/>
                </a:schemeClr>
              </a:solidFill>
              <a:ln w="25400" cap="flat" cmpd="sng" algn="ctr">
                <a:solidFill>
                  <a:schemeClr val="bg2">
                    <a:lumMod val="1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56" name="正方形/長方形 55"/>
              <p:cNvSpPr>
                <a:spLocks noChangeAspect="1"/>
              </p:cNvSpPr>
              <p:nvPr/>
            </p:nvSpPr>
            <p:spPr>
              <a:xfrm>
                <a:off x="7308392" y="2492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57" name="正方形/長方形 56"/>
              <p:cNvSpPr>
                <a:spLocks noChangeAspect="1"/>
              </p:cNvSpPr>
              <p:nvPr/>
            </p:nvSpPr>
            <p:spPr>
              <a:xfrm>
                <a:off x="7308392" y="4220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58" name="正方形/長方形 57"/>
              <p:cNvSpPr>
                <a:spLocks noChangeAspect="1"/>
              </p:cNvSpPr>
              <p:nvPr/>
            </p:nvSpPr>
            <p:spPr>
              <a:xfrm>
                <a:off x="7740392" y="2492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59" name="正方形/長方形 58"/>
              <p:cNvSpPr>
                <a:spLocks noChangeAspect="1"/>
              </p:cNvSpPr>
              <p:nvPr/>
            </p:nvSpPr>
            <p:spPr>
              <a:xfrm>
                <a:off x="7740392" y="2924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60" name="正方形/長方形 59"/>
              <p:cNvSpPr>
                <a:spLocks noChangeAspect="1"/>
              </p:cNvSpPr>
              <p:nvPr/>
            </p:nvSpPr>
            <p:spPr>
              <a:xfrm>
                <a:off x="7740392" y="3356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61" name="正方形/長方形 60"/>
              <p:cNvSpPr>
                <a:spLocks noChangeAspect="1"/>
              </p:cNvSpPr>
              <p:nvPr/>
            </p:nvSpPr>
            <p:spPr>
              <a:xfrm>
                <a:off x="7740392" y="3788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62" name="正方形/長方形 61"/>
              <p:cNvSpPr>
                <a:spLocks noChangeAspect="1"/>
              </p:cNvSpPr>
              <p:nvPr/>
            </p:nvSpPr>
            <p:spPr>
              <a:xfrm>
                <a:off x="7740392" y="4220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63" name="正方形/長方形 62"/>
              <p:cNvSpPr>
                <a:spLocks noChangeAspect="1"/>
              </p:cNvSpPr>
              <p:nvPr/>
            </p:nvSpPr>
            <p:spPr>
              <a:xfrm>
                <a:off x="7308392" y="3356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64" name="正方形/長方形 63"/>
              <p:cNvSpPr>
                <a:spLocks noChangeAspect="1"/>
              </p:cNvSpPr>
              <p:nvPr/>
            </p:nvSpPr>
            <p:spPr>
              <a:xfrm>
                <a:off x="7308392" y="2924896"/>
                <a:ext cx="360000" cy="360000"/>
              </a:xfrm>
              <a:prstGeom prst="rect">
                <a:avLst/>
              </a:prstGeom>
              <a:solidFill>
                <a:srgbClr val="F79646"/>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65" name="正方形/長方形 64"/>
              <p:cNvSpPr>
                <a:spLocks noChangeAspect="1"/>
              </p:cNvSpPr>
              <p:nvPr/>
            </p:nvSpPr>
            <p:spPr>
              <a:xfrm>
                <a:off x="7308392" y="3788896"/>
                <a:ext cx="360000" cy="360000"/>
              </a:xfrm>
              <a:prstGeom prst="rect">
                <a:avLst/>
              </a:prstGeom>
              <a:solidFill>
                <a:srgbClr val="F79646"/>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66" name="正方形/長方形 65"/>
              <p:cNvSpPr>
                <a:spLocks noChangeAspect="1"/>
              </p:cNvSpPr>
              <p:nvPr/>
            </p:nvSpPr>
            <p:spPr>
              <a:xfrm>
                <a:off x="5148064" y="4653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67" name="正方形/長方形 66"/>
              <p:cNvSpPr>
                <a:spLocks noChangeAspect="1"/>
              </p:cNvSpPr>
              <p:nvPr/>
            </p:nvSpPr>
            <p:spPr>
              <a:xfrm>
                <a:off x="5148064" y="5085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68" name="正方形/長方形 67"/>
              <p:cNvSpPr>
                <a:spLocks noChangeAspect="1"/>
              </p:cNvSpPr>
              <p:nvPr/>
            </p:nvSpPr>
            <p:spPr>
              <a:xfrm>
                <a:off x="5580064" y="5085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69" name="正方形/長方形 68"/>
              <p:cNvSpPr>
                <a:spLocks noChangeAspect="1"/>
              </p:cNvSpPr>
              <p:nvPr/>
            </p:nvSpPr>
            <p:spPr>
              <a:xfrm>
                <a:off x="6012064" y="5085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70" name="正方形/長方形 69"/>
              <p:cNvSpPr>
                <a:spLocks noChangeAspect="1"/>
              </p:cNvSpPr>
              <p:nvPr/>
            </p:nvSpPr>
            <p:spPr>
              <a:xfrm>
                <a:off x="6444208" y="5085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71" name="正方形/長方形 70"/>
              <p:cNvSpPr>
                <a:spLocks noChangeAspect="1"/>
              </p:cNvSpPr>
              <p:nvPr/>
            </p:nvSpPr>
            <p:spPr>
              <a:xfrm>
                <a:off x="6876208" y="5085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72" name="正方形/長方形 71"/>
              <p:cNvSpPr>
                <a:spLocks noChangeAspect="1"/>
              </p:cNvSpPr>
              <p:nvPr/>
            </p:nvSpPr>
            <p:spPr>
              <a:xfrm>
                <a:off x="6012064" y="4653136"/>
                <a:ext cx="360000" cy="360000"/>
              </a:xfrm>
              <a:prstGeom prst="rect">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73" name="正方形/長方形 72"/>
              <p:cNvSpPr>
                <a:spLocks noChangeAspect="1"/>
              </p:cNvSpPr>
              <p:nvPr/>
            </p:nvSpPr>
            <p:spPr>
              <a:xfrm>
                <a:off x="7308392" y="5085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74" name="正方形/長方形 73"/>
              <p:cNvSpPr>
                <a:spLocks noChangeAspect="1"/>
              </p:cNvSpPr>
              <p:nvPr/>
            </p:nvSpPr>
            <p:spPr>
              <a:xfrm>
                <a:off x="7740392" y="4653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75" name="正方形/長方形 74"/>
              <p:cNvSpPr>
                <a:spLocks noChangeAspect="1"/>
              </p:cNvSpPr>
              <p:nvPr/>
            </p:nvSpPr>
            <p:spPr>
              <a:xfrm>
                <a:off x="7740392" y="5085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76" name="正方形/長方形 75"/>
              <p:cNvSpPr>
                <a:spLocks noChangeAspect="1"/>
              </p:cNvSpPr>
              <p:nvPr/>
            </p:nvSpPr>
            <p:spPr>
              <a:xfrm>
                <a:off x="7308392" y="4653136"/>
                <a:ext cx="360000" cy="360000"/>
              </a:xfrm>
              <a:prstGeom prst="rect">
                <a:avLst/>
              </a:prstGeom>
              <a:solidFill>
                <a:srgbClr val="F79646"/>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77" name="正方形/長方形 76"/>
              <p:cNvSpPr>
                <a:spLocks noChangeAspect="1"/>
              </p:cNvSpPr>
              <p:nvPr/>
            </p:nvSpPr>
            <p:spPr>
              <a:xfrm>
                <a:off x="6444248" y="4653136"/>
                <a:ext cx="360000" cy="360000"/>
              </a:xfrm>
              <a:prstGeom prst="rect">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78" name="正方形/長方形 77"/>
              <p:cNvSpPr>
                <a:spLocks noChangeAspect="1"/>
              </p:cNvSpPr>
              <p:nvPr/>
            </p:nvSpPr>
            <p:spPr>
              <a:xfrm>
                <a:off x="6876296" y="4653136"/>
                <a:ext cx="360000" cy="360000"/>
              </a:xfrm>
              <a:prstGeom prst="rect">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79" name="正方形/長方形 78"/>
              <p:cNvSpPr>
                <a:spLocks noChangeAspect="1"/>
              </p:cNvSpPr>
              <p:nvPr/>
            </p:nvSpPr>
            <p:spPr>
              <a:xfrm>
                <a:off x="6876256" y="2924944"/>
                <a:ext cx="360000" cy="360000"/>
              </a:xfrm>
              <a:prstGeom prst="rect">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80" name="正方形/長方形 79"/>
              <p:cNvSpPr>
                <a:spLocks noChangeAspect="1"/>
              </p:cNvSpPr>
              <p:nvPr/>
            </p:nvSpPr>
            <p:spPr>
              <a:xfrm>
                <a:off x="5580112" y="4221128"/>
                <a:ext cx="360000" cy="360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正方形/長方形 80"/>
              <p:cNvSpPr>
                <a:spLocks noChangeAspect="1"/>
              </p:cNvSpPr>
              <p:nvPr/>
            </p:nvSpPr>
            <p:spPr>
              <a:xfrm>
                <a:off x="5580112" y="3356992"/>
                <a:ext cx="360000" cy="360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正方形/長方形 81"/>
              <p:cNvSpPr>
                <a:spLocks noChangeAspect="1"/>
              </p:cNvSpPr>
              <p:nvPr/>
            </p:nvSpPr>
            <p:spPr>
              <a:xfrm>
                <a:off x="6444208" y="3356992"/>
                <a:ext cx="360000" cy="360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正方形/長方形 82"/>
              <p:cNvSpPr>
                <a:spLocks noChangeAspect="1"/>
              </p:cNvSpPr>
              <p:nvPr/>
            </p:nvSpPr>
            <p:spPr>
              <a:xfrm>
                <a:off x="6876296" y="3789040"/>
                <a:ext cx="360000" cy="360000"/>
              </a:xfrm>
              <a:prstGeom prst="rect">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grpSp>
        <p:cxnSp>
          <p:nvCxnSpPr>
            <p:cNvPr id="12" name="直線矢印コネクタ 11"/>
            <p:cNvCxnSpPr/>
            <p:nvPr/>
          </p:nvCxnSpPr>
          <p:spPr>
            <a:xfrm>
              <a:off x="1475903" y="3930056"/>
              <a:ext cx="0" cy="2232000"/>
            </a:xfrm>
            <a:prstGeom prst="straightConnector1">
              <a:avLst/>
            </a:prstGeom>
            <a:ln w="31750" cmpd="sng">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a:off x="1475903" y="3930056"/>
              <a:ext cx="2232001" cy="0"/>
            </a:xfrm>
            <a:prstGeom prst="straightConnector1">
              <a:avLst/>
            </a:prstGeom>
            <a:ln w="31750" cmpd="sng">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2146603" y="3930056"/>
              <a:ext cx="0" cy="11160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2398603" y="3930056"/>
              <a:ext cx="0" cy="11160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2686603" y="3930056"/>
              <a:ext cx="0" cy="11160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2938603" y="3930056"/>
              <a:ext cx="0" cy="11160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3226603" y="3930056"/>
              <a:ext cx="0" cy="11160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3478603" y="3930056"/>
              <a:ext cx="0" cy="11160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1475903" y="4608000"/>
              <a:ext cx="111600" cy="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1475903" y="4860000"/>
              <a:ext cx="111600" cy="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1475903" y="5148000"/>
              <a:ext cx="111600" cy="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1475903" y="5400000"/>
              <a:ext cx="111600" cy="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1475903" y="5688000"/>
              <a:ext cx="111600" cy="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1475903" y="5940000"/>
              <a:ext cx="111600" cy="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1606243" y="4248000"/>
              <a:ext cx="301686" cy="369332"/>
            </a:xfrm>
            <a:prstGeom prst="rect">
              <a:avLst/>
            </a:prstGeom>
            <a:noFill/>
          </p:spPr>
          <p:txBody>
            <a:bodyPr wrap="none" rtlCol="0">
              <a:spAutoFit/>
            </a:bodyPr>
            <a:lstStyle/>
            <a:p>
              <a:r>
                <a:rPr lang="en-US" altLang="ja-JP" b="1" dirty="0">
                  <a:solidFill>
                    <a:schemeClr val="bg2">
                      <a:lumMod val="10000"/>
                    </a:schemeClr>
                  </a:solidFill>
                  <a:latin typeface="+mj-ea"/>
                  <a:ea typeface="+mj-ea"/>
                </a:rPr>
                <a:t>0</a:t>
              </a:r>
              <a:endParaRPr kumimoji="1" lang="ja-JP" altLang="en-US" b="1" dirty="0">
                <a:solidFill>
                  <a:schemeClr val="bg2">
                    <a:lumMod val="10000"/>
                  </a:schemeClr>
                </a:solidFill>
                <a:latin typeface="+mj-ea"/>
                <a:ea typeface="+mj-ea"/>
              </a:endParaRPr>
            </a:p>
          </p:txBody>
        </p:sp>
        <p:sp>
          <p:nvSpPr>
            <p:cNvPr id="28" name="テキスト ボックス 27"/>
            <p:cNvSpPr txBox="1"/>
            <p:nvPr/>
          </p:nvSpPr>
          <p:spPr>
            <a:xfrm>
              <a:off x="2088000" y="3996000"/>
              <a:ext cx="187045" cy="228986"/>
            </a:xfrm>
            <a:prstGeom prst="rect">
              <a:avLst/>
            </a:prstGeom>
            <a:noFill/>
          </p:spPr>
          <p:txBody>
            <a:bodyPr wrap="none" rtlCol="0">
              <a:spAutoFit/>
            </a:bodyPr>
            <a:lstStyle/>
            <a:p>
              <a:r>
                <a:rPr lang="en-US" altLang="ja-JP" b="1" dirty="0">
                  <a:solidFill>
                    <a:schemeClr val="bg2">
                      <a:lumMod val="10000"/>
                    </a:schemeClr>
                  </a:solidFill>
                  <a:latin typeface="+mj-ea"/>
                  <a:ea typeface="+mj-ea"/>
                </a:rPr>
                <a:t>1</a:t>
              </a:r>
              <a:endParaRPr kumimoji="1" lang="ja-JP" altLang="en-US" b="1" dirty="0">
                <a:solidFill>
                  <a:schemeClr val="bg2">
                    <a:lumMod val="10000"/>
                  </a:schemeClr>
                </a:solidFill>
                <a:latin typeface="+mj-ea"/>
                <a:ea typeface="+mj-ea"/>
              </a:endParaRPr>
            </a:p>
          </p:txBody>
        </p:sp>
        <p:sp>
          <p:nvSpPr>
            <p:cNvPr id="29" name="テキスト ボックス 28"/>
            <p:cNvSpPr txBox="1"/>
            <p:nvPr/>
          </p:nvSpPr>
          <p:spPr>
            <a:xfrm>
              <a:off x="2376000" y="3996000"/>
              <a:ext cx="187045" cy="228986"/>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2</a:t>
              </a:r>
              <a:endParaRPr kumimoji="1" lang="ja-JP" altLang="en-US" b="1" dirty="0">
                <a:solidFill>
                  <a:schemeClr val="bg2">
                    <a:lumMod val="10000"/>
                  </a:schemeClr>
                </a:solidFill>
                <a:latin typeface="+mj-ea"/>
                <a:ea typeface="+mj-ea"/>
              </a:endParaRPr>
            </a:p>
          </p:txBody>
        </p:sp>
        <p:sp>
          <p:nvSpPr>
            <p:cNvPr id="30" name="テキスト ボックス 29"/>
            <p:cNvSpPr txBox="1"/>
            <p:nvPr/>
          </p:nvSpPr>
          <p:spPr>
            <a:xfrm>
              <a:off x="2628000" y="3996000"/>
              <a:ext cx="187045" cy="228986"/>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3</a:t>
              </a:r>
              <a:endParaRPr kumimoji="1" lang="ja-JP" altLang="en-US" b="1" dirty="0">
                <a:solidFill>
                  <a:schemeClr val="bg2">
                    <a:lumMod val="10000"/>
                  </a:schemeClr>
                </a:solidFill>
                <a:latin typeface="+mj-ea"/>
                <a:ea typeface="+mj-ea"/>
              </a:endParaRPr>
            </a:p>
          </p:txBody>
        </p:sp>
        <p:sp>
          <p:nvSpPr>
            <p:cNvPr id="31" name="テキスト ボックス 30"/>
            <p:cNvSpPr txBox="1"/>
            <p:nvPr/>
          </p:nvSpPr>
          <p:spPr>
            <a:xfrm>
              <a:off x="2880000" y="3996000"/>
              <a:ext cx="187045" cy="228986"/>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4</a:t>
              </a:r>
              <a:endParaRPr kumimoji="1" lang="ja-JP" altLang="en-US" b="1" dirty="0">
                <a:solidFill>
                  <a:schemeClr val="bg2">
                    <a:lumMod val="10000"/>
                  </a:schemeClr>
                </a:solidFill>
                <a:latin typeface="+mj-ea"/>
                <a:ea typeface="+mj-ea"/>
              </a:endParaRPr>
            </a:p>
          </p:txBody>
        </p:sp>
        <p:sp>
          <p:nvSpPr>
            <p:cNvPr id="32" name="テキスト ボックス 31"/>
            <p:cNvSpPr txBox="1"/>
            <p:nvPr/>
          </p:nvSpPr>
          <p:spPr>
            <a:xfrm>
              <a:off x="3168000" y="3996000"/>
              <a:ext cx="187045" cy="228986"/>
            </a:xfrm>
            <a:prstGeom prst="rect">
              <a:avLst/>
            </a:prstGeom>
            <a:noFill/>
          </p:spPr>
          <p:txBody>
            <a:bodyPr wrap="none" rtlCol="0">
              <a:spAutoFit/>
            </a:bodyPr>
            <a:lstStyle/>
            <a:p>
              <a:r>
                <a:rPr lang="en-US" altLang="ja-JP" b="1" dirty="0" smtClean="0">
                  <a:solidFill>
                    <a:schemeClr val="bg2">
                      <a:lumMod val="10000"/>
                    </a:schemeClr>
                  </a:solidFill>
                  <a:latin typeface="+mj-ea"/>
                  <a:ea typeface="+mj-ea"/>
                </a:rPr>
                <a:t>5</a:t>
              </a:r>
              <a:endParaRPr kumimoji="1" lang="ja-JP" altLang="en-US" b="1" dirty="0">
                <a:solidFill>
                  <a:schemeClr val="bg2">
                    <a:lumMod val="10000"/>
                  </a:schemeClr>
                </a:solidFill>
                <a:latin typeface="+mj-ea"/>
                <a:ea typeface="+mj-ea"/>
              </a:endParaRPr>
            </a:p>
          </p:txBody>
        </p:sp>
        <p:sp>
          <p:nvSpPr>
            <p:cNvPr id="33" name="テキスト ボックス 32"/>
            <p:cNvSpPr txBox="1"/>
            <p:nvPr/>
          </p:nvSpPr>
          <p:spPr>
            <a:xfrm>
              <a:off x="3456000" y="3996000"/>
              <a:ext cx="187045" cy="228986"/>
            </a:xfrm>
            <a:prstGeom prst="rect">
              <a:avLst/>
            </a:prstGeom>
            <a:noFill/>
          </p:spPr>
          <p:txBody>
            <a:bodyPr wrap="none" rtlCol="0">
              <a:spAutoFit/>
            </a:bodyPr>
            <a:lstStyle/>
            <a:p>
              <a:r>
                <a:rPr lang="en-US" altLang="ja-JP" b="1" dirty="0">
                  <a:solidFill>
                    <a:schemeClr val="bg2">
                      <a:lumMod val="10000"/>
                    </a:schemeClr>
                  </a:solidFill>
                  <a:latin typeface="+mj-ea"/>
                  <a:ea typeface="+mj-ea"/>
                </a:rPr>
                <a:t>6</a:t>
              </a:r>
              <a:endParaRPr kumimoji="1" lang="ja-JP" altLang="en-US" b="1" dirty="0">
                <a:solidFill>
                  <a:schemeClr val="bg2">
                    <a:lumMod val="10000"/>
                  </a:schemeClr>
                </a:solidFill>
                <a:latin typeface="+mj-ea"/>
                <a:ea typeface="+mj-ea"/>
              </a:endParaRPr>
            </a:p>
          </p:txBody>
        </p:sp>
        <p:sp>
          <p:nvSpPr>
            <p:cNvPr id="34" name="テキスト ボックス 33"/>
            <p:cNvSpPr txBox="1"/>
            <p:nvPr/>
          </p:nvSpPr>
          <p:spPr>
            <a:xfrm>
              <a:off x="1620000" y="4500000"/>
              <a:ext cx="301686"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1</a:t>
              </a:r>
              <a:endParaRPr kumimoji="1" lang="ja-JP" altLang="en-US" b="1" dirty="0">
                <a:solidFill>
                  <a:schemeClr val="bg2">
                    <a:lumMod val="10000"/>
                  </a:schemeClr>
                </a:solidFill>
                <a:latin typeface="+mj-ea"/>
                <a:ea typeface="+mj-ea"/>
              </a:endParaRPr>
            </a:p>
          </p:txBody>
        </p:sp>
        <p:sp>
          <p:nvSpPr>
            <p:cNvPr id="35" name="テキスト ボックス 34"/>
            <p:cNvSpPr txBox="1"/>
            <p:nvPr/>
          </p:nvSpPr>
          <p:spPr>
            <a:xfrm>
              <a:off x="1620000" y="4752000"/>
              <a:ext cx="301686"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2</a:t>
              </a:r>
              <a:endParaRPr kumimoji="1" lang="ja-JP" altLang="en-US" b="1" dirty="0">
                <a:solidFill>
                  <a:schemeClr val="bg2">
                    <a:lumMod val="10000"/>
                  </a:schemeClr>
                </a:solidFill>
                <a:latin typeface="+mj-ea"/>
                <a:ea typeface="+mj-ea"/>
              </a:endParaRPr>
            </a:p>
          </p:txBody>
        </p:sp>
        <p:sp>
          <p:nvSpPr>
            <p:cNvPr id="36" name="テキスト ボックス 35"/>
            <p:cNvSpPr txBox="1"/>
            <p:nvPr/>
          </p:nvSpPr>
          <p:spPr>
            <a:xfrm>
              <a:off x="1620000" y="5040000"/>
              <a:ext cx="301686"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3</a:t>
              </a:r>
              <a:endParaRPr kumimoji="1" lang="ja-JP" altLang="en-US" b="1" dirty="0">
                <a:solidFill>
                  <a:schemeClr val="bg2">
                    <a:lumMod val="10000"/>
                  </a:schemeClr>
                </a:solidFill>
                <a:latin typeface="+mj-ea"/>
                <a:ea typeface="+mj-ea"/>
              </a:endParaRPr>
            </a:p>
          </p:txBody>
        </p:sp>
        <p:sp>
          <p:nvSpPr>
            <p:cNvPr id="37" name="テキスト ボックス 36"/>
            <p:cNvSpPr txBox="1"/>
            <p:nvPr/>
          </p:nvSpPr>
          <p:spPr>
            <a:xfrm>
              <a:off x="1620000" y="5328000"/>
              <a:ext cx="301686"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4</a:t>
              </a:r>
              <a:endParaRPr kumimoji="1" lang="ja-JP" altLang="en-US" b="1" dirty="0">
                <a:solidFill>
                  <a:schemeClr val="bg2">
                    <a:lumMod val="10000"/>
                  </a:schemeClr>
                </a:solidFill>
                <a:latin typeface="+mj-ea"/>
                <a:ea typeface="+mj-ea"/>
              </a:endParaRPr>
            </a:p>
          </p:txBody>
        </p:sp>
        <p:sp>
          <p:nvSpPr>
            <p:cNvPr id="38" name="テキスト ボックス 37"/>
            <p:cNvSpPr txBox="1"/>
            <p:nvPr/>
          </p:nvSpPr>
          <p:spPr>
            <a:xfrm>
              <a:off x="1620000" y="5616000"/>
              <a:ext cx="301686"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5</a:t>
              </a:r>
              <a:endParaRPr kumimoji="1" lang="ja-JP" altLang="en-US" b="1" dirty="0">
                <a:solidFill>
                  <a:schemeClr val="bg2">
                    <a:lumMod val="10000"/>
                  </a:schemeClr>
                </a:solidFill>
                <a:latin typeface="+mj-ea"/>
                <a:ea typeface="+mj-ea"/>
              </a:endParaRPr>
            </a:p>
          </p:txBody>
        </p:sp>
        <p:sp>
          <p:nvSpPr>
            <p:cNvPr id="39" name="テキスト ボックス 38"/>
            <p:cNvSpPr txBox="1"/>
            <p:nvPr/>
          </p:nvSpPr>
          <p:spPr>
            <a:xfrm>
              <a:off x="1620000" y="5904000"/>
              <a:ext cx="301686"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6</a:t>
              </a:r>
              <a:endParaRPr kumimoji="1" lang="ja-JP" altLang="en-US" b="1" dirty="0">
                <a:solidFill>
                  <a:schemeClr val="bg2">
                    <a:lumMod val="10000"/>
                  </a:schemeClr>
                </a:solidFill>
                <a:latin typeface="+mj-ea"/>
                <a:ea typeface="+mj-ea"/>
              </a:endParaRPr>
            </a:p>
          </p:txBody>
        </p:sp>
        <p:sp>
          <p:nvSpPr>
            <p:cNvPr id="86" name="テキスト ボックス 85"/>
            <p:cNvSpPr txBox="1"/>
            <p:nvPr/>
          </p:nvSpPr>
          <p:spPr>
            <a:xfrm>
              <a:off x="1354243" y="6084000"/>
              <a:ext cx="295274"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y</a:t>
              </a:r>
              <a:endParaRPr kumimoji="1" lang="ja-JP" altLang="en-US" b="1" dirty="0">
                <a:solidFill>
                  <a:schemeClr val="bg2">
                    <a:lumMod val="10000"/>
                  </a:schemeClr>
                </a:solidFill>
                <a:latin typeface="+mj-ea"/>
                <a:ea typeface="+mj-ea"/>
              </a:endParaRPr>
            </a:p>
          </p:txBody>
        </p:sp>
      </p:grpSp>
      <p:sp>
        <p:nvSpPr>
          <p:cNvPr id="163" name="テキスト ボックス 162"/>
          <p:cNvSpPr txBox="1"/>
          <p:nvPr/>
        </p:nvSpPr>
        <p:spPr>
          <a:xfrm>
            <a:off x="2388833" y="5147900"/>
            <a:ext cx="875561" cy="369332"/>
          </a:xfrm>
          <a:prstGeom prst="rect">
            <a:avLst/>
          </a:prstGeom>
          <a:noFill/>
        </p:spPr>
        <p:txBody>
          <a:bodyPr wrap="none" rtlCol="0">
            <a:spAutoFit/>
          </a:bodyPr>
          <a:lstStyle/>
          <a:p>
            <a:r>
              <a:rPr kumimoji="1" lang="ja-JP" altLang="en-US" b="1" dirty="0" smtClean="0">
                <a:solidFill>
                  <a:schemeClr val="bg2">
                    <a:lumMod val="10000"/>
                  </a:schemeClr>
                </a:solidFill>
                <a:latin typeface="+mj-ea"/>
                <a:ea typeface="+mj-ea"/>
              </a:rPr>
              <a:t>タスク</a:t>
            </a:r>
            <a:r>
              <a:rPr kumimoji="1" lang="en-US" altLang="ja-JP" b="1" dirty="0" smtClean="0">
                <a:solidFill>
                  <a:schemeClr val="bg2">
                    <a:lumMod val="10000"/>
                  </a:schemeClr>
                </a:solidFill>
                <a:latin typeface="+mj-ea"/>
                <a:ea typeface="+mj-ea"/>
              </a:rPr>
              <a:t>1</a:t>
            </a:r>
            <a:endParaRPr kumimoji="1" lang="ja-JP" altLang="en-US" b="1" dirty="0">
              <a:solidFill>
                <a:schemeClr val="bg2">
                  <a:lumMod val="10000"/>
                </a:schemeClr>
              </a:solidFill>
              <a:latin typeface="+mj-ea"/>
              <a:ea typeface="+mj-ea"/>
            </a:endParaRPr>
          </a:p>
        </p:txBody>
      </p:sp>
      <p:sp>
        <p:nvSpPr>
          <p:cNvPr id="166" name="テキスト ボックス 165"/>
          <p:cNvSpPr txBox="1">
            <a:spLocks noChangeAspect="1"/>
          </p:cNvSpPr>
          <p:nvPr/>
        </p:nvSpPr>
        <p:spPr>
          <a:xfrm>
            <a:off x="3203436" y="3374448"/>
            <a:ext cx="347188" cy="360000"/>
          </a:xfrm>
          <a:prstGeom prst="rect">
            <a:avLst/>
          </a:prstGeom>
          <a:noFill/>
        </p:spPr>
        <p:txBody>
          <a:bodyPr wrap="none" rtlCol="0">
            <a:spAutoFit/>
          </a:bodyPr>
          <a:lstStyle/>
          <a:p>
            <a:r>
              <a:rPr kumimoji="1" lang="ja-JP" altLang="en-US" b="1" dirty="0" smtClean="0">
                <a:solidFill>
                  <a:schemeClr val="bg2">
                    <a:lumMod val="10000"/>
                  </a:schemeClr>
                </a:solidFill>
                <a:latin typeface="+mj-ea"/>
                <a:ea typeface="+mj-ea"/>
              </a:rPr>
              <a:t>Ｓ</a:t>
            </a:r>
            <a:endParaRPr kumimoji="1" lang="ja-JP" altLang="en-US" b="1" dirty="0">
              <a:solidFill>
                <a:schemeClr val="bg2">
                  <a:lumMod val="10000"/>
                </a:schemeClr>
              </a:solidFill>
              <a:latin typeface="+mj-ea"/>
              <a:ea typeface="+mj-ea"/>
            </a:endParaRPr>
          </a:p>
        </p:txBody>
      </p:sp>
      <p:sp>
        <p:nvSpPr>
          <p:cNvPr id="167" name="テキスト ボックス 166"/>
          <p:cNvSpPr txBox="1">
            <a:spLocks noChangeAspect="1"/>
          </p:cNvSpPr>
          <p:nvPr/>
        </p:nvSpPr>
        <p:spPr>
          <a:xfrm>
            <a:off x="2123436" y="4418448"/>
            <a:ext cx="331093" cy="360000"/>
          </a:xfrm>
          <a:prstGeom prst="rect">
            <a:avLst/>
          </a:prstGeom>
          <a:noFill/>
        </p:spPr>
        <p:txBody>
          <a:bodyPr wrap="none" rtlCol="0">
            <a:spAutoFit/>
          </a:bodyPr>
          <a:lstStyle/>
          <a:p>
            <a:r>
              <a:rPr kumimoji="1" lang="ja-JP" altLang="en-US" b="1" dirty="0" smtClean="0">
                <a:solidFill>
                  <a:schemeClr val="bg2">
                    <a:lumMod val="10000"/>
                  </a:schemeClr>
                </a:solidFill>
                <a:latin typeface="+mj-ea"/>
                <a:ea typeface="+mj-ea"/>
              </a:rPr>
              <a:t>Ｇ</a:t>
            </a:r>
            <a:endParaRPr kumimoji="1" lang="ja-JP" altLang="en-US" b="1" dirty="0">
              <a:solidFill>
                <a:schemeClr val="bg2">
                  <a:lumMod val="10000"/>
                </a:schemeClr>
              </a:solidFill>
              <a:latin typeface="+mj-ea"/>
              <a:ea typeface="+mj-ea"/>
            </a:endParaRPr>
          </a:p>
        </p:txBody>
      </p:sp>
      <p:cxnSp>
        <p:nvCxnSpPr>
          <p:cNvPr id="170" name="カギ線コネクタ 169"/>
          <p:cNvCxnSpPr/>
          <p:nvPr/>
        </p:nvCxnSpPr>
        <p:spPr>
          <a:xfrm rot="10800000" flipV="1">
            <a:off x="2303436" y="3554448"/>
            <a:ext cx="900000" cy="540000"/>
          </a:xfrm>
          <a:prstGeom prst="bentConnector3">
            <a:avLst>
              <a:gd name="adj1" fmla="val 37483"/>
            </a:avLst>
          </a:prstGeom>
          <a:ln w="1905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175" name="直線矢印コネクタ 174"/>
          <p:cNvCxnSpPr/>
          <p:nvPr/>
        </p:nvCxnSpPr>
        <p:spPr>
          <a:xfrm>
            <a:off x="2303435" y="4104000"/>
            <a:ext cx="0" cy="3600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1" name="正方形/長方形 170"/>
          <p:cNvSpPr>
            <a:spLocks noChangeAspect="1"/>
          </p:cNvSpPr>
          <p:nvPr/>
        </p:nvSpPr>
        <p:spPr>
          <a:xfrm>
            <a:off x="2015424" y="5621250"/>
            <a:ext cx="223200" cy="2232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7" name="テキスト ボックス 6"/>
          <p:cNvSpPr txBox="1"/>
          <p:nvPr/>
        </p:nvSpPr>
        <p:spPr>
          <a:xfrm>
            <a:off x="2195712" y="5477250"/>
            <a:ext cx="569387" cy="400110"/>
          </a:xfrm>
          <a:prstGeom prst="rect">
            <a:avLst/>
          </a:prstGeom>
          <a:noFill/>
        </p:spPr>
        <p:txBody>
          <a:bodyPr wrap="none" rtlCol="0">
            <a:spAutoFit/>
          </a:bodyPr>
          <a:lstStyle/>
          <a:p>
            <a:r>
              <a:rPr kumimoji="1" lang="ja-JP" altLang="en-US" sz="2000" b="1" dirty="0" smtClean="0">
                <a:solidFill>
                  <a:schemeClr val="bg2">
                    <a:lumMod val="10000"/>
                  </a:schemeClr>
                </a:solidFill>
                <a:latin typeface="+mj-ea"/>
                <a:ea typeface="+mj-ea"/>
              </a:rPr>
              <a:t>：</a:t>
            </a:r>
            <a:r>
              <a:rPr kumimoji="1" lang="ja-JP" altLang="en-US" sz="2000" dirty="0" smtClean="0">
                <a:solidFill>
                  <a:schemeClr val="bg2">
                    <a:lumMod val="10000"/>
                  </a:schemeClr>
                </a:solidFill>
                <a:latin typeface="+mj-ea"/>
                <a:ea typeface="+mj-ea"/>
              </a:rPr>
              <a:t>壁</a:t>
            </a:r>
            <a:endParaRPr kumimoji="1" lang="ja-JP" altLang="en-US" sz="2000" dirty="0">
              <a:solidFill>
                <a:schemeClr val="bg2">
                  <a:lumMod val="10000"/>
                </a:schemeClr>
              </a:solidFill>
              <a:latin typeface="+mj-ea"/>
              <a:ea typeface="+mj-ea"/>
            </a:endParaRPr>
          </a:p>
        </p:txBody>
      </p:sp>
      <p:sp>
        <p:nvSpPr>
          <p:cNvPr id="173" name="正方形/長方形 172"/>
          <p:cNvSpPr>
            <a:spLocks noChangeAspect="1"/>
          </p:cNvSpPr>
          <p:nvPr/>
        </p:nvSpPr>
        <p:spPr>
          <a:xfrm>
            <a:off x="4515129" y="5630426"/>
            <a:ext cx="223200" cy="223200"/>
          </a:xfrm>
          <a:prstGeom prst="rect">
            <a:avLst/>
          </a:prstGeom>
          <a:solidFill>
            <a:srgbClr val="92D050"/>
          </a:solidFill>
          <a:ln w="12700" cap="flat" cmpd="sng" algn="ctr">
            <a:solidFill>
              <a:schemeClr val="bg2">
                <a:lumMod val="1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mc:AlternateContent xmlns:mc="http://schemas.openxmlformats.org/markup-compatibility/2006" xmlns:a14="http://schemas.microsoft.com/office/drawing/2010/main">
        <mc:Choice Requires="a14">
          <p:sp>
            <p:nvSpPr>
              <p:cNvPr id="174" name="テキスト ボックス 173"/>
              <p:cNvSpPr txBox="1"/>
              <p:nvPr/>
            </p:nvSpPr>
            <p:spPr>
              <a:xfrm>
                <a:off x="4695129" y="5522426"/>
                <a:ext cx="1101007" cy="400110"/>
              </a:xfrm>
              <a:prstGeom prst="rect">
                <a:avLst/>
              </a:prstGeom>
              <a:noFill/>
            </p:spPr>
            <p:txBody>
              <a:bodyPr wrap="none" rtlCol="0">
                <a:spAutoFit/>
              </a:bodyPr>
              <a:lstStyle/>
              <a:p>
                <a:r>
                  <a:rPr kumimoji="1" lang="ja-JP" altLang="en-US" sz="2000" b="1" dirty="0" smtClean="0">
                    <a:solidFill>
                      <a:schemeClr val="bg2">
                        <a:lumMod val="10000"/>
                      </a:schemeClr>
                    </a:solidFill>
                    <a:latin typeface="+mj-ea"/>
                    <a:ea typeface="+mj-ea"/>
                  </a:rPr>
                  <a:t>：</a:t>
                </a:r>
                <a:r>
                  <a:rPr kumimoji="1" lang="ja-JP" altLang="en-US" sz="2000" dirty="0" smtClean="0">
                    <a:solidFill>
                      <a:schemeClr val="bg2">
                        <a:lumMod val="10000"/>
                      </a:schemeClr>
                    </a:solidFill>
                    <a:latin typeface="+mj-ea"/>
                    <a:ea typeface="+mj-ea"/>
                  </a:rPr>
                  <a:t>観測</a:t>
                </a:r>
                <a14:m>
                  <m:oMath xmlns:m="http://schemas.openxmlformats.org/officeDocument/2006/math">
                    <m:sSub>
                      <m:sSubPr>
                        <m:ctrlPr>
                          <a:rPr kumimoji="1" lang="en-US" altLang="ja-JP" sz="2000" b="1" i="1" smtClean="0">
                            <a:solidFill>
                              <a:schemeClr val="bg2">
                                <a:lumMod val="10000"/>
                              </a:schemeClr>
                            </a:solidFill>
                            <a:latin typeface="Cambria Math"/>
                            <a:ea typeface="+mj-ea"/>
                          </a:rPr>
                        </m:ctrlPr>
                      </m:sSubPr>
                      <m:e>
                        <m:r>
                          <a:rPr kumimoji="1" lang="en-US" altLang="ja-JP" sz="2000" b="1" i="1" smtClean="0">
                            <a:solidFill>
                              <a:schemeClr val="bg2">
                                <a:lumMod val="10000"/>
                              </a:schemeClr>
                            </a:solidFill>
                            <a:latin typeface="Cambria Math"/>
                            <a:ea typeface="+mj-ea"/>
                          </a:rPr>
                          <m:t>𝒐</m:t>
                        </m:r>
                      </m:e>
                      <m:sub>
                        <m:r>
                          <a:rPr kumimoji="1" lang="en-US" altLang="ja-JP" sz="2000" b="1" i="1" smtClean="0">
                            <a:solidFill>
                              <a:schemeClr val="bg2">
                                <a:lumMod val="10000"/>
                              </a:schemeClr>
                            </a:solidFill>
                            <a:latin typeface="Cambria Math"/>
                            <a:ea typeface="+mj-ea"/>
                          </a:rPr>
                          <m:t>𝟏</m:t>
                        </m:r>
                      </m:sub>
                    </m:sSub>
                  </m:oMath>
                </a14:m>
                <a:endParaRPr kumimoji="1" lang="ja-JP" altLang="en-US" sz="2000" b="1" dirty="0">
                  <a:solidFill>
                    <a:schemeClr val="bg2">
                      <a:lumMod val="10000"/>
                    </a:schemeClr>
                  </a:solidFill>
                  <a:latin typeface="+mj-ea"/>
                  <a:ea typeface="+mj-ea"/>
                </a:endParaRPr>
              </a:p>
            </p:txBody>
          </p:sp>
        </mc:Choice>
        <mc:Fallback xmlns="">
          <p:sp>
            <p:nvSpPr>
              <p:cNvPr id="174" name="テキスト ボックス 173"/>
              <p:cNvSpPr txBox="1">
                <a:spLocks noRot="1" noChangeAspect="1" noMove="1" noResize="1" noEditPoints="1" noAdjustHandles="1" noChangeArrowheads="1" noChangeShapeType="1" noTextEdit="1"/>
              </p:cNvSpPr>
              <p:nvPr/>
            </p:nvSpPr>
            <p:spPr>
              <a:xfrm>
                <a:off x="4695129" y="5522426"/>
                <a:ext cx="1101007" cy="400110"/>
              </a:xfrm>
              <a:prstGeom prst="rect">
                <a:avLst/>
              </a:prstGeom>
              <a:blipFill rotWithShape="1">
                <a:blip r:embed="rId3"/>
                <a:stretch>
                  <a:fillRect l="-5525" t="-10606" b="-22727"/>
                </a:stretch>
              </a:blipFill>
            </p:spPr>
            <p:txBody>
              <a:bodyPr/>
              <a:lstStyle/>
              <a:p>
                <a:r>
                  <a:rPr lang="ja-JP" altLang="en-US">
                    <a:noFill/>
                  </a:rPr>
                  <a:t> </a:t>
                </a:r>
              </a:p>
            </p:txBody>
          </p:sp>
        </mc:Fallback>
      </mc:AlternateContent>
      <p:sp>
        <p:nvSpPr>
          <p:cNvPr id="177" name="正方形/長方形 176"/>
          <p:cNvSpPr>
            <a:spLocks noChangeAspect="1"/>
          </p:cNvSpPr>
          <p:nvPr/>
        </p:nvSpPr>
        <p:spPr>
          <a:xfrm>
            <a:off x="4515129" y="5990426"/>
            <a:ext cx="223200" cy="223200"/>
          </a:xfrm>
          <a:prstGeom prst="rect">
            <a:avLst/>
          </a:prstGeom>
          <a:solidFill>
            <a:srgbClr val="00B0F0"/>
          </a:solidFill>
          <a:ln w="12700" cap="flat" cmpd="sng" algn="ctr">
            <a:solidFill>
              <a:schemeClr val="bg2">
                <a:lumMod val="1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mc:AlternateContent xmlns:mc="http://schemas.openxmlformats.org/markup-compatibility/2006" xmlns:a14="http://schemas.microsoft.com/office/drawing/2010/main">
        <mc:Choice Requires="a14">
          <p:sp>
            <p:nvSpPr>
              <p:cNvPr id="178" name="テキスト ボックス 177"/>
              <p:cNvSpPr txBox="1"/>
              <p:nvPr/>
            </p:nvSpPr>
            <p:spPr>
              <a:xfrm>
                <a:off x="4695129" y="5864082"/>
                <a:ext cx="1101007" cy="400110"/>
              </a:xfrm>
              <a:prstGeom prst="rect">
                <a:avLst/>
              </a:prstGeom>
              <a:noFill/>
            </p:spPr>
            <p:txBody>
              <a:bodyPr wrap="none" rtlCol="0">
                <a:spAutoFit/>
              </a:bodyPr>
              <a:lstStyle/>
              <a:p>
                <a:r>
                  <a:rPr kumimoji="1" lang="ja-JP" altLang="en-US" sz="2000" b="1" dirty="0" smtClean="0">
                    <a:solidFill>
                      <a:schemeClr val="bg2">
                        <a:lumMod val="10000"/>
                      </a:schemeClr>
                    </a:solidFill>
                    <a:latin typeface="+mj-ea"/>
                    <a:ea typeface="+mj-ea"/>
                  </a:rPr>
                  <a:t>：</a:t>
                </a:r>
                <a:r>
                  <a:rPr kumimoji="1" lang="ja-JP" altLang="en-US" sz="2000" dirty="0" smtClean="0">
                    <a:solidFill>
                      <a:schemeClr val="bg2">
                        <a:lumMod val="10000"/>
                      </a:schemeClr>
                    </a:solidFill>
                    <a:latin typeface="+mj-ea"/>
                    <a:ea typeface="+mj-ea"/>
                  </a:rPr>
                  <a:t>観測</a:t>
                </a:r>
                <a14:m>
                  <m:oMath xmlns:m="http://schemas.openxmlformats.org/officeDocument/2006/math">
                    <m:sSub>
                      <m:sSubPr>
                        <m:ctrlPr>
                          <a:rPr kumimoji="1" lang="en-US" altLang="ja-JP" sz="2000" b="1" i="1" smtClean="0">
                            <a:solidFill>
                              <a:schemeClr val="bg2">
                                <a:lumMod val="10000"/>
                              </a:schemeClr>
                            </a:solidFill>
                            <a:latin typeface="Cambria Math"/>
                            <a:ea typeface="+mj-ea"/>
                          </a:rPr>
                        </m:ctrlPr>
                      </m:sSubPr>
                      <m:e>
                        <m:r>
                          <a:rPr kumimoji="1" lang="en-US" altLang="ja-JP" sz="2000" b="1" i="1" smtClean="0">
                            <a:solidFill>
                              <a:schemeClr val="bg2">
                                <a:lumMod val="10000"/>
                              </a:schemeClr>
                            </a:solidFill>
                            <a:latin typeface="Cambria Math"/>
                            <a:ea typeface="+mj-ea"/>
                          </a:rPr>
                          <m:t>𝒐</m:t>
                        </m:r>
                      </m:e>
                      <m:sub>
                        <m:r>
                          <a:rPr kumimoji="1" lang="en-US" altLang="ja-JP" sz="2000" b="1" i="1" smtClean="0">
                            <a:solidFill>
                              <a:schemeClr val="bg2">
                                <a:lumMod val="10000"/>
                              </a:schemeClr>
                            </a:solidFill>
                            <a:latin typeface="Cambria Math"/>
                            <a:ea typeface="+mj-ea"/>
                          </a:rPr>
                          <m:t>𝟐</m:t>
                        </m:r>
                      </m:sub>
                    </m:sSub>
                  </m:oMath>
                </a14:m>
                <a:endParaRPr kumimoji="1" lang="ja-JP" altLang="en-US" sz="2000" b="1" dirty="0">
                  <a:solidFill>
                    <a:schemeClr val="bg2">
                      <a:lumMod val="10000"/>
                    </a:schemeClr>
                  </a:solidFill>
                  <a:latin typeface="+mj-ea"/>
                  <a:ea typeface="+mj-ea"/>
                </a:endParaRPr>
              </a:p>
            </p:txBody>
          </p:sp>
        </mc:Choice>
        <mc:Fallback xmlns="">
          <p:sp>
            <p:nvSpPr>
              <p:cNvPr id="178" name="テキスト ボックス 177"/>
              <p:cNvSpPr txBox="1">
                <a:spLocks noRot="1" noChangeAspect="1" noMove="1" noResize="1" noEditPoints="1" noAdjustHandles="1" noChangeArrowheads="1" noChangeShapeType="1" noTextEdit="1"/>
              </p:cNvSpPr>
              <p:nvPr/>
            </p:nvSpPr>
            <p:spPr>
              <a:xfrm>
                <a:off x="4695129" y="5864082"/>
                <a:ext cx="1101007" cy="400110"/>
              </a:xfrm>
              <a:prstGeom prst="rect">
                <a:avLst/>
              </a:prstGeom>
              <a:blipFill rotWithShape="1">
                <a:blip r:embed="rId4"/>
                <a:stretch>
                  <a:fillRect l="-5525" t="-10606" b="-22727"/>
                </a:stretch>
              </a:blipFill>
            </p:spPr>
            <p:txBody>
              <a:bodyPr/>
              <a:lstStyle/>
              <a:p>
                <a:r>
                  <a:rPr lang="ja-JP" altLang="en-US">
                    <a:noFill/>
                  </a:rPr>
                  <a:t> </a:t>
                </a:r>
              </a:p>
            </p:txBody>
          </p:sp>
        </mc:Fallback>
      </mc:AlternateContent>
      <p:sp>
        <p:nvSpPr>
          <p:cNvPr id="8" name="テキスト ボックス 7"/>
          <p:cNvSpPr txBox="1"/>
          <p:nvPr/>
        </p:nvSpPr>
        <p:spPr>
          <a:xfrm>
            <a:off x="1979712" y="5873250"/>
            <a:ext cx="1864613" cy="400110"/>
          </a:xfrm>
          <a:prstGeom prst="rect">
            <a:avLst/>
          </a:prstGeom>
          <a:noFill/>
        </p:spPr>
        <p:txBody>
          <a:bodyPr wrap="none" rtlCol="0">
            <a:spAutoFit/>
          </a:bodyPr>
          <a:lstStyle/>
          <a:p>
            <a:r>
              <a:rPr kumimoji="1" lang="ja-JP" altLang="en-US" sz="2000" b="1" dirty="0" smtClean="0">
                <a:solidFill>
                  <a:schemeClr val="bg2">
                    <a:lumMod val="10000"/>
                  </a:schemeClr>
                </a:solidFill>
                <a:latin typeface="+mj-ea"/>
                <a:ea typeface="+mj-ea"/>
              </a:rPr>
              <a:t>Ｓ：</a:t>
            </a:r>
            <a:r>
              <a:rPr kumimoji="1" lang="ja-JP" altLang="en-US" sz="2000" dirty="0" smtClean="0">
                <a:solidFill>
                  <a:schemeClr val="bg2">
                    <a:lumMod val="10000"/>
                  </a:schemeClr>
                </a:solidFill>
                <a:latin typeface="+mj-ea"/>
                <a:ea typeface="+mj-ea"/>
              </a:rPr>
              <a:t>スタート位置</a:t>
            </a:r>
            <a:endParaRPr kumimoji="1" lang="ja-JP" altLang="en-US" sz="2000" dirty="0">
              <a:solidFill>
                <a:schemeClr val="bg2">
                  <a:lumMod val="10000"/>
                </a:schemeClr>
              </a:solidFill>
              <a:latin typeface="+mj-ea"/>
              <a:ea typeface="+mj-ea"/>
            </a:endParaRPr>
          </a:p>
        </p:txBody>
      </p:sp>
      <p:sp>
        <p:nvSpPr>
          <p:cNvPr id="179" name="テキスト ボックス 178"/>
          <p:cNvSpPr txBox="1"/>
          <p:nvPr/>
        </p:nvSpPr>
        <p:spPr>
          <a:xfrm>
            <a:off x="1979712" y="6269250"/>
            <a:ext cx="1763624" cy="400110"/>
          </a:xfrm>
          <a:prstGeom prst="rect">
            <a:avLst/>
          </a:prstGeom>
          <a:noFill/>
        </p:spPr>
        <p:txBody>
          <a:bodyPr wrap="none" rtlCol="0">
            <a:spAutoFit/>
          </a:bodyPr>
          <a:lstStyle/>
          <a:p>
            <a:r>
              <a:rPr kumimoji="1" lang="ja-JP" altLang="en-US" sz="2000" b="1" dirty="0" smtClean="0">
                <a:solidFill>
                  <a:schemeClr val="bg2">
                    <a:lumMod val="10000"/>
                  </a:schemeClr>
                </a:solidFill>
                <a:latin typeface="+mj-ea"/>
                <a:ea typeface="+mj-ea"/>
              </a:rPr>
              <a:t>Ｇ：</a:t>
            </a:r>
            <a:r>
              <a:rPr kumimoji="1" lang="ja-JP" altLang="en-US" sz="2000" dirty="0" smtClean="0">
                <a:solidFill>
                  <a:schemeClr val="bg2">
                    <a:lumMod val="10000"/>
                  </a:schemeClr>
                </a:solidFill>
                <a:latin typeface="+mj-ea"/>
                <a:ea typeface="+mj-ea"/>
              </a:rPr>
              <a:t>ゴール位置</a:t>
            </a:r>
            <a:endParaRPr kumimoji="1" lang="ja-JP" altLang="en-US" sz="2000" dirty="0">
              <a:solidFill>
                <a:schemeClr val="bg2">
                  <a:lumMod val="10000"/>
                </a:schemeClr>
              </a:solidFill>
              <a:latin typeface="+mj-ea"/>
              <a:ea typeface="+mj-ea"/>
            </a:endParaRPr>
          </a:p>
        </p:txBody>
      </p:sp>
      <p:sp>
        <p:nvSpPr>
          <p:cNvPr id="180" name="正方形/長方形 179"/>
          <p:cNvSpPr>
            <a:spLocks noChangeAspect="1"/>
          </p:cNvSpPr>
          <p:nvPr/>
        </p:nvSpPr>
        <p:spPr>
          <a:xfrm>
            <a:off x="4515129" y="6357705"/>
            <a:ext cx="223200" cy="223200"/>
          </a:xfrm>
          <a:prstGeom prst="rect">
            <a:avLst/>
          </a:prstGeom>
          <a:solidFill>
            <a:srgbClr val="FF9933"/>
          </a:solidFill>
          <a:ln w="1270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81" name="テキスト ボックス 180"/>
              <p:cNvSpPr txBox="1"/>
              <p:nvPr/>
            </p:nvSpPr>
            <p:spPr>
              <a:xfrm>
                <a:off x="4695129" y="6242506"/>
                <a:ext cx="1101007" cy="400110"/>
              </a:xfrm>
              <a:prstGeom prst="rect">
                <a:avLst/>
              </a:prstGeom>
              <a:noFill/>
            </p:spPr>
            <p:txBody>
              <a:bodyPr wrap="none" rtlCol="0">
                <a:spAutoFit/>
              </a:bodyPr>
              <a:lstStyle/>
              <a:p>
                <a:r>
                  <a:rPr kumimoji="1" lang="ja-JP" altLang="en-US" sz="2000" b="1" dirty="0" smtClean="0">
                    <a:solidFill>
                      <a:schemeClr val="bg2">
                        <a:lumMod val="10000"/>
                      </a:schemeClr>
                    </a:solidFill>
                    <a:latin typeface="+mj-ea"/>
                    <a:ea typeface="+mj-ea"/>
                  </a:rPr>
                  <a:t>：</a:t>
                </a:r>
                <a:r>
                  <a:rPr kumimoji="1" lang="ja-JP" altLang="en-US" sz="2000" dirty="0" smtClean="0">
                    <a:solidFill>
                      <a:schemeClr val="bg2">
                        <a:lumMod val="10000"/>
                      </a:schemeClr>
                    </a:solidFill>
                    <a:latin typeface="+mj-ea"/>
                    <a:ea typeface="+mj-ea"/>
                  </a:rPr>
                  <a:t>観測</a:t>
                </a:r>
                <a14:m>
                  <m:oMath xmlns:m="http://schemas.openxmlformats.org/officeDocument/2006/math">
                    <m:sSub>
                      <m:sSubPr>
                        <m:ctrlPr>
                          <a:rPr kumimoji="1" lang="en-US" altLang="ja-JP" sz="2000" b="1" i="1" smtClean="0">
                            <a:solidFill>
                              <a:schemeClr val="bg2">
                                <a:lumMod val="10000"/>
                              </a:schemeClr>
                            </a:solidFill>
                            <a:latin typeface="Cambria Math"/>
                            <a:ea typeface="+mj-ea"/>
                          </a:rPr>
                        </m:ctrlPr>
                      </m:sSubPr>
                      <m:e>
                        <m:r>
                          <a:rPr kumimoji="1" lang="en-US" altLang="ja-JP" sz="2000" b="1" i="1" smtClean="0">
                            <a:solidFill>
                              <a:schemeClr val="bg2">
                                <a:lumMod val="10000"/>
                              </a:schemeClr>
                            </a:solidFill>
                            <a:latin typeface="Cambria Math"/>
                            <a:ea typeface="+mj-ea"/>
                          </a:rPr>
                          <m:t>𝒐</m:t>
                        </m:r>
                      </m:e>
                      <m:sub>
                        <m:r>
                          <a:rPr kumimoji="1" lang="en-US" altLang="ja-JP" sz="2000" b="1" i="1" smtClean="0">
                            <a:solidFill>
                              <a:schemeClr val="bg2">
                                <a:lumMod val="10000"/>
                              </a:schemeClr>
                            </a:solidFill>
                            <a:latin typeface="Cambria Math"/>
                            <a:ea typeface="+mj-ea"/>
                          </a:rPr>
                          <m:t>𝟑</m:t>
                        </m:r>
                      </m:sub>
                    </m:sSub>
                  </m:oMath>
                </a14:m>
                <a:endParaRPr kumimoji="1" lang="ja-JP" altLang="en-US" sz="2000" b="1" dirty="0">
                  <a:solidFill>
                    <a:schemeClr val="bg2">
                      <a:lumMod val="10000"/>
                    </a:schemeClr>
                  </a:solidFill>
                  <a:latin typeface="+mj-ea"/>
                  <a:ea typeface="+mj-ea"/>
                </a:endParaRPr>
              </a:p>
            </p:txBody>
          </p:sp>
        </mc:Choice>
        <mc:Fallback xmlns="">
          <p:sp>
            <p:nvSpPr>
              <p:cNvPr id="181" name="テキスト ボックス 180"/>
              <p:cNvSpPr txBox="1">
                <a:spLocks noRot="1" noChangeAspect="1" noMove="1" noResize="1" noEditPoints="1" noAdjustHandles="1" noChangeArrowheads="1" noChangeShapeType="1" noTextEdit="1"/>
              </p:cNvSpPr>
              <p:nvPr/>
            </p:nvSpPr>
            <p:spPr>
              <a:xfrm>
                <a:off x="4695129" y="6242506"/>
                <a:ext cx="1101007" cy="400110"/>
              </a:xfrm>
              <a:prstGeom prst="rect">
                <a:avLst/>
              </a:prstGeom>
              <a:blipFill rotWithShape="1">
                <a:blip r:embed="rId5"/>
                <a:stretch>
                  <a:fillRect l="-5525" t="-10606" b="-22727"/>
                </a:stretch>
              </a:blipFill>
            </p:spPr>
            <p:txBody>
              <a:bodyPr/>
              <a:lstStyle/>
              <a:p>
                <a:r>
                  <a:rPr lang="ja-JP" altLang="en-US">
                    <a:noFill/>
                  </a:rPr>
                  <a:t> </a:t>
                </a:r>
              </a:p>
            </p:txBody>
          </p:sp>
        </mc:Fallback>
      </mc:AlternateContent>
      <p:sp>
        <p:nvSpPr>
          <p:cNvPr id="182" name="テキスト ボックス 181"/>
          <p:cNvSpPr txBox="1"/>
          <p:nvPr/>
        </p:nvSpPr>
        <p:spPr>
          <a:xfrm>
            <a:off x="1907704" y="2864587"/>
            <a:ext cx="301686" cy="369332"/>
          </a:xfrm>
          <a:prstGeom prst="rect">
            <a:avLst/>
          </a:prstGeom>
          <a:noFill/>
        </p:spPr>
        <p:txBody>
          <a:bodyPr wrap="none" rtlCol="0">
            <a:spAutoFit/>
          </a:bodyPr>
          <a:lstStyle/>
          <a:p>
            <a:r>
              <a:rPr lang="en-US" altLang="ja-JP" b="1" dirty="0">
                <a:solidFill>
                  <a:schemeClr val="bg2">
                    <a:lumMod val="10000"/>
                  </a:schemeClr>
                </a:solidFill>
                <a:latin typeface="+mj-ea"/>
                <a:ea typeface="+mj-ea"/>
              </a:rPr>
              <a:t>0</a:t>
            </a:r>
            <a:endParaRPr kumimoji="1" lang="ja-JP" altLang="en-US" b="1" dirty="0">
              <a:solidFill>
                <a:schemeClr val="bg2">
                  <a:lumMod val="10000"/>
                </a:schemeClr>
              </a:solidFill>
              <a:latin typeface="+mj-ea"/>
              <a:ea typeface="+mj-ea"/>
            </a:endParaRPr>
          </a:p>
        </p:txBody>
      </p:sp>
      <p:sp>
        <p:nvSpPr>
          <p:cNvPr id="164" name="テキスト ボックス 163"/>
          <p:cNvSpPr txBox="1"/>
          <p:nvPr/>
        </p:nvSpPr>
        <p:spPr>
          <a:xfrm>
            <a:off x="5808833" y="5147900"/>
            <a:ext cx="875561" cy="369332"/>
          </a:xfrm>
          <a:prstGeom prst="rect">
            <a:avLst/>
          </a:prstGeom>
          <a:noFill/>
        </p:spPr>
        <p:txBody>
          <a:bodyPr wrap="none" rtlCol="0">
            <a:spAutoFit/>
          </a:bodyPr>
          <a:lstStyle/>
          <a:p>
            <a:r>
              <a:rPr kumimoji="1" lang="ja-JP" altLang="en-US" b="1" dirty="0" smtClean="0">
                <a:solidFill>
                  <a:schemeClr val="bg2">
                    <a:lumMod val="10000"/>
                  </a:schemeClr>
                </a:solidFill>
                <a:latin typeface="+mj-ea"/>
                <a:ea typeface="+mj-ea"/>
              </a:rPr>
              <a:t>タスク</a:t>
            </a:r>
            <a:r>
              <a:rPr lang="en-US" altLang="ja-JP" b="1" dirty="0">
                <a:solidFill>
                  <a:schemeClr val="bg2">
                    <a:lumMod val="10000"/>
                  </a:schemeClr>
                </a:solidFill>
                <a:latin typeface="+mj-ea"/>
                <a:ea typeface="+mj-ea"/>
              </a:rPr>
              <a:t>2</a:t>
            </a:r>
            <a:endParaRPr kumimoji="1" lang="ja-JP" altLang="en-US" b="1" dirty="0">
              <a:solidFill>
                <a:schemeClr val="bg2">
                  <a:lumMod val="10000"/>
                </a:schemeClr>
              </a:solidFill>
              <a:latin typeface="+mj-ea"/>
              <a:ea typeface="+mj-ea"/>
            </a:endParaRPr>
          </a:p>
        </p:txBody>
      </p:sp>
      <p:grpSp>
        <p:nvGrpSpPr>
          <p:cNvPr id="11" name="グループ化 10"/>
          <p:cNvGrpSpPr/>
          <p:nvPr/>
        </p:nvGrpSpPr>
        <p:grpSpPr>
          <a:xfrm>
            <a:off x="5003476" y="2492896"/>
            <a:ext cx="2706465" cy="2798888"/>
            <a:chOff x="5003476" y="2492896"/>
            <a:chExt cx="2706465" cy="2798888"/>
          </a:xfrm>
        </p:grpSpPr>
        <p:grpSp>
          <p:nvGrpSpPr>
            <p:cNvPr id="88" name="グループ化 87"/>
            <p:cNvGrpSpPr/>
            <p:nvPr/>
          </p:nvGrpSpPr>
          <p:grpSpPr>
            <a:xfrm>
              <a:off x="5003476" y="2768508"/>
              <a:ext cx="2353661" cy="2523276"/>
              <a:chOff x="1354243" y="3930056"/>
              <a:chExt cx="2353661" cy="2523276"/>
            </a:xfrm>
          </p:grpSpPr>
          <p:grpSp>
            <p:nvGrpSpPr>
              <p:cNvPr id="89" name="グループ化 88"/>
              <p:cNvGrpSpPr/>
              <p:nvPr/>
            </p:nvGrpSpPr>
            <p:grpSpPr>
              <a:xfrm>
                <a:off x="1877460" y="4359733"/>
                <a:ext cx="1830444" cy="1830389"/>
                <a:chOff x="5148064" y="2492896"/>
                <a:chExt cx="2952328" cy="2952240"/>
              </a:xfrm>
            </p:grpSpPr>
            <p:sp>
              <p:nvSpPr>
                <p:cNvPr id="118" name="正方形/長方形 117"/>
                <p:cNvSpPr>
                  <a:spLocks noChangeAspect="1"/>
                </p:cNvSpPr>
                <p:nvPr/>
              </p:nvSpPr>
              <p:spPr>
                <a:xfrm>
                  <a:off x="5580064" y="2492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19" name="正方形/長方形 118"/>
                <p:cNvSpPr>
                  <a:spLocks noChangeAspect="1"/>
                </p:cNvSpPr>
                <p:nvPr/>
              </p:nvSpPr>
              <p:spPr>
                <a:xfrm>
                  <a:off x="6012064" y="2492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20" name="正方形/長方形 119"/>
                <p:cNvSpPr>
                  <a:spLocks noChangeAspect="1"/>
                </p:cNvSpPr>
                <p:nvPr/>
              </p:nvSpPr>
              <p:spPr>
                <a:xfrm>
                  <a:off x="6444208" y="2492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21" name="正方形/長方形 120"/>
                <p:cNvSpPr>
                  <a:spLocks noChangeAspect="1"/>
                </p:cNvSpPr>
                <p:nvPr/>
              </p:nvSpPr>
              <p:spPr>
                <a:xfrm>
                  <a:off x="5148064" y="2492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22" name="正方形/長方形 121"/>
                <p:cNvSpPr>
                  <a:spLocks noChangeAspect="1"/>
                </p:cNvSpPr>
                <p:nvPr/>
              </p:nvSpPr>
              <p:spPr>
                <a:xfrm>
                  <a:off x="5148064" y="2924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23" name="正方形/長方形 122"/>
                <p:cNvSpPr>
                  <a:spLocks noChangeAspect="1"/>
                </p:cNvSpPr>
                <p:nvPr/>
              </p:nvSpPr>
              <p:spPr>
                <a:xfrm>
                  <a:off x="5148064" y="3356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24" name="正方形/長方形 123"/>
                <p:cNvSpPr>
                  <a:spLocks noChangeAspect="1"/>
                </p:cNvSpPr>
                <p:nvPr/>
              </p:nvSpPr>
              <p:spPr>
                <a:xfrm>
                  <a:off x="5148064" y="3788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25" name="正方形/長方形 124"/>
                <p:cNvSpPr>
                  <a:spLocks noChangeAspect="1"/>
                </p:cNvSpPr>
                <p:nvPr/>
              </p:nvSpPr>
              <p:spPr>
                <a:xfrm>
                  <a:off x="5148064" y="4220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26" name="正方形/長方形 125"/>
                <p:cNvSpPr>
                  <a:spLocks noChangeAspect="1"/>
                </p:cNvSpPr>
                <p:nvPr/>
              </p:nvSpPr>
              <p:spPr>
                <a:xfrm>
                  <a:off x="6012064" y="4220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27" name="正方形/長方形 126"/>
                <p:cNvSpPr>
                  <a:spLocks noChangeAspect="1"/>
                </p:cNvSpPr>
                <p:nvPr/>
              </p:nvSpPr>
              <p:spPr>
                <a:xfrm>
                  <a:off x="6444208" y="4220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28" name="正方形/長方形 127"/>
                <p:cNvSpPr>
                  <a:spLocks noChangeAspect="1"/>
                </p:cNvSpPr>
                <p:nvPr/>
              </p:nvSpPr>
              <p:spPr>
                <a:xfrm>
                  <a:off x="6876208" y="2492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29" name="正方形/長方形 128"/>
                <p:cNvSpPr>
                  <a:spLocks noChangeAspect="1"/>
                </p:cNvSpPr>
                <p:nvPr/>
              </p:nvSpPr>
              <p:spPr>
                <a:xfrm>
                  <a:off x="6876208" y="3356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30" name="正方形/長方形 129"/>
                <p:cNvSpPr>
                  <a:spLocks noChangeAspect="1"/>
                </p:cNvSpPr>
                <p:nvPr/>
              </p:nvSpPr>
              <p:spPr>
                <a:xfrm>
                  <a:off x="6876208" y="4220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31" name="正方形/長方形 130"/>
                <p:cNvSpPr>
                  <a:spLocks noChangeAspect="1"/>
                </p:cNvSpPr>
                <p:nvPr/>
              </p:nvSpPr>
              <p:spPr>
                <a:xfrm>
                  <a:off x="6012064" y="3356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32" name="正方形/長方形 131"/>
                <p:cNvSpPr>
                  <a:spLocks noChangeAspect="1"/>
                </p:cNvSpPr>
                <p:nvPr/>
              </p:nvSpPr>
              <p:spPr>
                <a:xfrm>
                  <a:off x="6012064" y="3788896"/>
                  <a:ext cx="360000" cy="360000"/>
                </a:xfrm>
                <a:prstGeom prst="rect">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33" name="正方形/長方形 132"/>
                <p:cNvSpPr>
                  <a:spLocks noChangeAspect="1"/>
                </p:cNvSpPr>
                <p:nvPr/>
              </p:nvSpPr>
              <p:spPr>
                <a:xfrm>
                  <a:off x="6012064" y="2924896"/>
                  <a:ext cx="360000" cy="360000"/>
                </a:xfrm>
                <a:prstGeom prst="rect">
                  <a:avLst/>
                </a:prstGeom>
                <a:solidFill>
                  <a:schemeClr val="bg2">
                    <a:lumMod val="10000"/>
                  </a:schemeClr>
                </a:solidFill>
                <a:ln w="25400" cap="flat" cmpd="sng" algn="ctr">
                  <a:solidFill>
                    <a:schemeClr val="bg2">
                      <a:lumMod val="1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34" name="正方形/長方形 133"/>
                <p:cNvSpPr>
                  <a:spLocks noChangeAspect="1"/>
                </p:cNvSpPr>
                <p:nvPr/>
              </p:nvSpPr>
              <p:spPr>
                <a:xfrm>
                  <a:off x="7308392" y="2492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35" name="正方形/長方形 134"/>
                <p:cNvSpPr>
                  <a:spLocks noChangeAspect="1"/>
                </p:cNvSpPr>
                <p:nvPr/>
              </p:nvSpPr>
              <p:spPr>
                <a:xfrm>
                  <a:off x="7308392" y="4220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36" name="正方形/長方形 135"/>
                <p:cNvSpPr>
                  <a:spLocks noChangeAspect="1"/>
                </p:cNvSpPr>
                <p:nvPr/>
              </p:nvSpPr>
              <p:spPr>
                <a:xfrm>
                  <a:off x="7740392" y="2492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37" name="正方形/長方形 136"/>
                <p:cNvSpPr>
                  <a:spLocks noChangeAspect="1"/>
                </p:cNvSpPr>
                <p:nvPr/>
              </p:nvSpPr>
              <p:spPr>
                <a:xfrm>
                  <a:off x="7740392" y="2924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38" name="正方形/長方形 137"/>
                <p:cNvSpPr>
                  <a:spLocks noChangeAspect="1"/>
                </p:cNvSpPr>
                <p:nvPr/>
              </p:nvSpPr>
              <p:spPr>
                <a:xfrm>
                  <a:off x="7740392" y="3356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39" name="正方形/長方形 138"/>
                <p:cNvSpPr>
                  <a:spLocks noChangeAspect="1"/>
                </p:cNvSpPr>
                <p:nvPr/>
              </p:nvSpPr>
              <p:spPr>
                <a:xfrm>
                  <a:off x="7740392" y="3788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40" name="正方形/長方形 139"/>
                <p:cNvSpPr>
                  <a:spLocks noChangeAspect="1"/>
                </p:cNvSpPr>
                <p:nvPr/>
              </p:nvSpPr>
              <p:spPr>
                <a:xfrm>
                  <a:off x="7740392" y="4220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41" name="正方形/長方形 140"/>
                <p:cNvSpPr>
                  <a:spLocks noChangeAspect="1"/>
                </p:cNvSpPr>
                <p:nvPr/>
              </p:nvSpPr>
              <p:spPr>
                <a:xfrm>
                  <a:off x="7308392" y="3356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42" name="正方形/長方形 141"/>
                <p:cNvSpPr>
                  <a:spLocks noChangeAspect="1"/>
                </p:cNvSpPr>
                <p:nvPr/>
              </p:nvSpPr>
              <p:spPr>
                <a:xfrm>
                  <a:off x="7308392" y="2924896"/>
                  <a:ext cx="360000" cy="360000"/>
                </a:xfrm>
                <a:prstGeom prst="rect">
                  <a:avLst/>
                </a:prstGeom>
                <a:solidFill>
                  <a:srgbClr val="F79646"/>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43" name="正方形/長方形 142"/>
                <p:cNvSpPr>
                  <a:spLocks noChangeAspect="1"/>
                </p:cNvSpPr>
                <p:nvPr/>
              </p:nvSpPr>
              <p:spPr>
                <a:xfrm>
                  <a:off x="7308392" y="3788896"/>
                  <a:ext cx="360000" cy="360000"/>
                </a:xfrm>
                <a:prstGeom prst="rect">
                  <a:avLst/>
                </a:prstGeom>
                <a:solidFill>
                  <a:srgbClr val="F79646"/>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44" name="正方形/長方形 143"/>
                <p:cNvSpPr>
                  <a:spLocks noChangeAspect="1"/>
                </p:cNvSpPr>
                <p:nvPr/>
              </p:nvSpPr>
              <p:spPr>
                <a:xfrm>
                  <a:off x="5148064" y="4653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45" name="正方形/長方形 144"/>
                <p:cNvSpPr>
                  <a:spLocks noChangeAspect="1"/>
                </p:cNvSpPr>
                <p:nvPr/>
              </p:nvSpPr>
              <p:spPr>
                <a:xfrm>
                  <a:off x="5148064" y="5085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46" name="正方形/長方形 145"/>
                <p:cNvSpPr>
                  <a:spLocks noChangeAspect="1"/>
                </p:cNvSpPr>
                <p:nvPr/>
              </p:nvSpPr>
              <p:spPr>
                <a:xfrm>
                  <a:off x="5580064" y="5085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47" name="正方形/長方形 146"/>
                <p:cNvSpPr>
                  <a:spLocks noChangeAspect="1"/>
                </p:cNvSpPr>
                <p:nvPr/>
              </p:nvSpPr>
              <p:spPr>
                <a:xfrm>
                  <a:off x="6012064" y="5085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48" name="正方形/長方形 147"/>
                <p:cNvSpPr>
                  <a:spLocks noChangeAspect="1"/>
                </p:cNvSpPr>
                <p:nvPr/>
              </p:nvSpPr>
              <p:spPr>
                <a:xfrm>
                  <a:off x="6444208" y="5085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49" name="正方形/長方形 148"/>
                <p:cNvSpPr>
                  <a:spLocks noChangeAspect="1"/>
                </p:cNvSpPr>
                <p:nvPr/>
              </p:nvSpPr>
              <p:spPr>
                <a:xfrm>
                  <a:off x="6876208" y="5085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50" name="正方形/長方形 149"/>
                <p:cNvSpPr>
                  <a:spLocks noChangeAspect="1"/>
                </p:cNvSpPr>
                <p:nvPr/>
              </p:nvSpPr>
              <p:spPr>
                <a:xfrm>
                  <a:off x="6012064" y="4653136"/>
                  <a:ext cx="360000" cy="360000"/>
                </a:xfrm>
                <a:prstGeom prst="rect">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51" name="正方形/長方形 150"/>
                <p:cNvSpPr>
                  <a:spLocks noChangeAspect="1"/>
                </p:cNvSpPr>
                <p:nvPr/>
              </p:nvSpPr>
              <p:spPr>
                <a:xfrm>
                  <a:off x="7308392" y="5085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52" name="正方形/長方形 151"/>
                <p:cNvSpPr>
                  <a:spLocks noChangeAspect="1"/>
                </p:cNvSpPr>
                <p:nvPr/>
              </p:nvSpPr>
              <p:spPr>
                <a:xfrm>
                  <a:off x="7740392" y="4653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53" name="正方形/長方形 152"/>
                <p:cNvSpPr>
                  <a:spLocks noChangeAspect="1"/>
                </p:cNvSpPr>
                <p:nvPr/>
              </p:nvSpPr>
              <p:spPr>
                <a:xfrm>
                  <a:off x="7740392" y="5085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54" name="正方形/長方形 153"/>
                <p:cNvSpPr>
                  <a:spLocks noChangeAspect="1"/>
                </p:cNvSpPr>
                <p:nvPr/>
              </p:nvSpPr>
              <p:spPr>
                <a:xfrm>
                  <a:off x="7308392" y="4653136"/>
                  <a:ext cx="360000" cy="360000"/>
                </a:xfrm>
                <a:prstGeom prst="rect">
                  <a:avLst/>
                </a:prstGeom>
                <a:solidFill>
                  <a:srgbClr val="F79646"/>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55" name="正方形/長方形 154"/>
                <p:cNvSpPr>
                  <a:spLocks noChangeAspect="1"/>
                </p:cNvSpPr>
                <p:nvPr/>
              </p:nvSpPr>
              <p:spPr>
                <a:xfrm>
                  <a:off x="6444248" y="4653136"/>
                  <a:ext cx="360000" cy="360000"/>
                </a:xfrm>
                <a:prstGeom prst="rect">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56" name="正方形/長方形 155"/>
                <p:cNvSpPr>
                  <a:spLocks noChangeAspect="1"/>
                </p:cNvSpPr>
                <p:nvPr/>
              </p:nvSpPr>
              <p:spPr>
                <a:xfrm>
                  <a:off x="6876296" y="4653136"/>
                  <a:ext cx="360000" cy="360000"/>
                </a:xfrm>
                <a:prstGeom prst="rect">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57" name="正方形/長方形 156"/>
                <p:cNvSpPr>
                  <a:spLocks noChangeAspect="1"/>
                </p:cNvSpPr>
                <p:nvPr/>
              </p:nvSpPr>
              <p:spPr>
                <a:xfrm>
                  <a:off x="6876256" y="2924944"/>
                  <a:ext cx="360000" cy="360000"/>
                </a:xfrm>
                <a:prstGeom prst="rect">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58" name="正方形/長方形 157"/>
                <p:cNvSpPr>
                  <a:spLocks noChangeAspect="1"/>
                </p:cNvSpPr>
                <p:nvPr/>
              </p:nvSpPr>
              <p:spPr>
                <a:xfrm>
                  <a:off x="5580112" y="4221128"/>
                  <a:ext cx="360000" cy="360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9" name="正方形/長方形 158"/>
                <p:cNvSpPr>
                  <a:spLocks noChangeAspect="1"/>
                </p:cNvSpPr>
                <p:nvPr/>
              </p:nvSpPr>
              <p:spPr>
                <a:xfrm>
                  <a:off x="5580112" y="3356992"/>
                  <a:ext cx="360000" cy="360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a:spLocks noChangeAspect="1"/>
                </p:cNvSpPr>
                <p:nvPr/>
              </p:nvSpPr>
              <p:spPr>
                <a:xfrm>
                  <a:off x="6444208" y="3356992"/>
                  <a:ext cx="360000" cy="360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正方形/長方形 160"/>
                <p:cNvSpPr>
                  <a:spLocks noChangeAspect="1"/>
                </p:cNvSpPr>
                <p:nvPr/>
              </p:nvSpPr>
              <p:spPr>
                <a:xfrm>
                  <a:off x="6876296" y="3789040"/>
                  <a:ext cx="360000" cy="360000"/>
                </a:xfrm>
                <a:prstGeom prst="rect">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grpSp>
          <p:cxnSp>
            <p:nvCxnSpPr>
              <p:cNvPr id="90" name="直線矢印コネクタ 89"/>
              <p:cNvCxnSpPr/>
              <p:nvPr/>
            </p:nvCxnSpPr>
            <p:spPr>
              <a:xfrm>
                <a:off x="1475903" y="3930056"/>
                <a:ext cx="0" cy="2232000"/>
              </a:xfrm>
              <a:prstGeom prst="straightConnector1">
                <a:avLst/>
              </a:prstGeom>
              <a:ln w="31750" cmpd="sng">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1" name="直線矢印コネクタ 90"/>
              <p:cNvCxnSpPr/>
              <p:nvPr/>
            </p:nvCxnSpPr>
            <p:spPr>
              <a:xfrm>
                <a:off x="1475903" y="3930056"/>
                <a:ext cx="2232001" cy="0"/>
              </a:xfrm>
              <a:prstGeom prst="straightConnector1">
                <a:avLst/>
              </a:prstGeom>
              <a:ln w="31750" cmpd="sng">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2" name="直線コネクタ 91"/>
              <p:cNvCxnSpPr/>
              <p:nvPr/>
            </p:nvCxnSpPr>
            <p:spPr>
              <a:xfrm>
                <a:off x="2146603" y="3930056"/>
                <a:ext cx="0" cy="11160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93" name="直線コネクタ 92"/>
              <p:cNvCxnSpPr/>
              <p:nvPr/>
            </p:nvCxnSpPr>
            <p:spPr>
              <a:xfrm>
                <a:off x="2398603" y="3930056"/>
                <a:ext cx="0" cy="11160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94" name="直線コネクタ 93"/>
              <p:cNvCxnSpPr/>
              <p:nvPr/>
            </p:nvCxnSpPr>
            <p:spPr>
              <a:xfrm>
                <a:off x="2686603" y="3930056"/>
                <a:ext cx="0" cy="11160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95" name="直線コネクタ 94"/>
              <p:cNvCxnSpPr/>
              <p:nvPr/>
            </p:nvCxnSpPr>
            <p:spPr>
              <a:xfrm>
                <a:off x="2938603" y="3930056"/>
                <a:ext cx="0" cy="11160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96" name="直線コネクタ 95"/>
              <p:cNvCxnSpPr/>
              <p:nvPr/>
            </p:nvCxnSpPr>
            <p:spPr>
              <a:xfrm>
                <a:off x="3226603" y="3930056"/>
                <a:ext cx="0" cy="11160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97" name="直線コネクタ 96"/>
              <p:cNvCxnSpPr/>
              <p:nvPr/>
            </p:nvCxnSpPr>
            <p:spPr>
              <a:xfrm>
                <a:off x="3478603" y="3930056"/>
                <a:ext cx="0" cy="11160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p:nvPr/>
            </p:nvCxnSpPr>
            <p:spPr>
              <a:xfrm>
                <a:off x="1475903" y="4608000"/>
                <a:ext cx="111600" cy="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99" name="直線コネクタ 98"/>
              <p:cNvCxnSpPr/>
              <p:nvPr/>
            </p:nvCxnSpPr>
            <p:spPr>
              <a:xfrm>
                <a:off x="1475903" y="4860000"/>
                <a:ext cx="111600" cy="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a:xfrm>
                <a:off x="1475903" y="5148000"/>
                <a:ext cx="111600" cy="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a:xfrm>
                <a:off x="1475903" y="5400000"/>
                <a:ext cx="111600" cy="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a:xfrm>
                <a:off x="1475903" y="5688000"/>
                <a:ext cx="111600" cy="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a:xfrm>
                <a:off x="1475903" y="5940000"/>
                <a:ext cx="111600" cy="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sp>
            <p:nvSpPr>
              <p:cNvPr id="104" name="テキスト ボックス 103"/>
              <p:cNvSpPr txBox="1"/>
              <p:nvPr/>
            </p:nvSpPr>
            <p:spPr>
              <a:xfrm>
                <a:off x="1642767" y="4242135"/>
                <a:ext cx="301686" cy="369332"/>
              </a:xfrm>
              <a:prstGeom prst="rect">
                <a:avLst/>
              </a:prstGeom>
              <a:noFill/>
            </p:spPr>
            <p:txBody>
              <a:bodyPr wrap="none" rtlCol="0">
                <a:spAutoFit/>
              </a:bodyPr>
              <a:lstStyle/>
              <a:p>
                <a:r>
                  <a:rPr lang="en-US" altLang="ja-JP" b="1" dirty="0">
                    <a:solidFill>
                      <a:schemeClr val="bg2">
                        <a:lumMod val="10000"/>
                      </a:schemeClr>
                    </a:solidFill>
                    <a:latin typeface="+mj-ea"/>
                    <a:ea typeface="+mj-ea"/>
                  </a:rPr>
                  <a:t>0</a:t>
                </a:r>
                <a:endParaRPr kumimoji="1" lang="ja-JP" altLang="en-US" b="1" dirty="0">
                  <a:solidFill>
                    <a:schemeClr val="bg2">
                      <a:lumMod val="10000"/>
                    </a:schemeClr>
                  </a:solidFill>
                  <a:latin typeface="+mj-ea"/>
                  <a:ea typeface="+mj-ea"/>
                </a:endParaRPr>
              </a:p>
            </p:txBody>
          </p:sp>
          <p:sp>
            <p:nvSpPr>
              <p:cNvPr id="105" name="テキスト ボックス 104"/>
              <p:cNvSpPr txBox="1"/>
              <p:nvPr/>
            </p:nvSpPr>
            <p:spPr>
              <a:xfrm>
                <a:off x="2088000" y="3996000"/>
                <a:ext cx="187045" cy="228986"/>
              </a:xfrm>
              <a:prstGeom prst="rect">
                <a:avLst/>
              </a:prstGeom>
              <a:noFill/>
            </p:spPr>
            <p:txBody>
              <a:bodyPr wrap="none" rtlCol="0">
                <a:spAutoFit/>
              </a:bodyPr>
              <a:lstStyle/>
              <a:p>
                <a:r>
                  <a:rPr lang="en-US" altLang="ja-JP" b="1" dirty="0">
                    <a:solidFill>
                      <a:schemeClr val="bg2">
                        <a:lumMod val="10000"/>
                      </a:schemeClr>
                    </a:solidFill>
                    <a:latin typeface="+mj-ea"/>
                    <a:ea typeface="+mj-ea"/>
                  </a:rPr>
                  <a:t>1</a:t>
                </a:r>
                <a:endParaRPr kumimoji="1" lang="ja-JP" altLang="en-US" b="1" dirty="0">
                  <a:solidFill>
                    <a:schemeClr val="bg2">
                      <a:lumMod val="10000"/>
                    </a:schemeClr>
                  </a:solidFill>
                  <a:latin typeface="+mj-ea"/>
                  <a:ea typeface="+mj-ea"/>
                </a:endParaRPr>
              </a:p>
            </p:txBody>
          </p:sp>
          <p:sp>
            <p:nvSpPr>
              <p:cNvPr id="106" name="テキスト ボックス 105"/>
              <p:cNvSpPr txBox="1"/>
              <p:nvPr/>
            </p:nvSpPr>
            <p:spPr>
              <a:xfrm>
                <a:off x="2376000" y="3996000"/>
                <a:ext cx="187045" cy="228986"/>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2</a:t>
                </a:r>
                <a:endParaRPr kumimoji="1" lang="ja-JP" altLang="en-US" b="1" dirty="0">
                  <a:solidFill>
                    <a:schemeClr val="bg2">
                      <a:lumMod val="10000"/>
                    </a:schemeClr>
                  </a:solidFill>
                  <a:latin typeface="+mj-ea"/>
                  <a:ea typeface="+mj-ea"/>
                </a:endParaRPr>
              </a:p>
            </p:txBody>
          </p:sp>
          <p:sp>
            <p:nvSpPr>
              <p:cNvPr id="107" name="テキスト ボックス 106"/>
              <p:cNvSpPr txBox="1"/>
              <p:nvPr/>
            </p:nvSpPr>
            <p:spPr>
              <a:xfrm>
                <a:off x="2628000" y="3996000"/>
                <a:ext cx="187045" cy="228986"/>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3</a:t>
                </a:r>
                <a:endParaRPr kumimoji="1" lang="ja-JP" altLang="en-US" b="1" dirty="0">
                  <a:solidFill>
                    <a:schemeClr val="bg2">
                      <a:lumMod val="10000"/>
                    </a:schemeClr>
                  </a:solidFill>
                  <a:latin typeface="+mj-ea"/>
                  <a:ea typeface="+mj-ea"/>
                </a:endParaRPr>
              </a:p>
            </p:txBody>
          </p:sp>
          <p:sp>
            <p:nvSpPr>
              <p:cNvPr id="108" name="テキスト ボックス 107"/>
              <p:cNvSpPr txBox="1"/>
              <p:nvPr/>
            </p:nvSpPr>
            <p:spPr>
              <a:xfrm>
                <a:off x="2880000" y="3996000"/>
                <a:ext cx="187045" cy="228986"/>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4</a:t>
                </a:r>
                <a:endParaRPr kumimoji="1" lang="ja-JP" altLang="en-US" b="1" dirty="0">
                  <a:solidFill>
                    <a:schemeClr val="bg2">
                      <a:lumMod val="10000"/>
                    </a:schemeClr>
                  </a:solidFill>
                  <a:latin typeface="+mj-ea"/>
                  <a:ea typeface="+mj-ea"/>
                </a:endParaRPr>
              </a:p>
            </p:txBody>
          </p:sp>
          <p:sp>
            <p:nvSpPr>
              <p:cNvPr id="109" name="テキスト ボックス 108"/>
              <p:cNvSpPr txBox="1"/>
              <p:nvPr/>
            </p:nvSpPr>
            <p:spPr>
              <a:xfrm>
                <a:off x="3168000" y="3996000"/>
                <a:ext cx="187045" cy="228986"/>
              </a:xfrm>
              <a:prstGeom prst="rect">
                <a:avLst/>
              </a:prstGeom>
              <a:noFill/>
            </p:spPr>
            <p:txBody>
              <a:bodyPr wrap="none" rtlCol="0">
                <a:spAutoFit/>
              </a:bodyPr>
              <a:lstStyle/>
              <a:p>
                <a:r>
                  <a:rPr lang="en-US" altLang="ja-JP" b="1" dirty="0" smtClean="0">
                    <a:solidFill>
                      <a:schemeClr val="bg2">
                        <a:lumMod val="10000"/>
                      </a:schemeClr>
                    </a:solidFill>
                    <a:latin typeface="+mj-ea"/>
                    <a:ea typeface="+mj-ea"/>
                  </a:rPr>
                  <a:t>5</a:t>
                </a:r>
                <a:endParaRPr kumimoji="1" lang="ja-JP" altLang="en-US" b="1" dirty="0">
                  <a:solidFill>
                    <a:schemeClr val="bg2">
                      <a:lumMod val="10000"/>
                    </a:schemeClr>
                  </a:solidFill>
                  <a:latin typeface="+mj-ea"/>
                  <a:ea typeface="+mj-ea"/>
                </a:endParaRPr>
              </a:p>
            </p:txBody>
          </p:sp>
          <p:sp>
            <p:nvSpPr>
              <p:cNvPr id="110" name="テキスト ボックス 109"/>
              <p:cNvSpPr txBox="1"/>
              <p:nvPr/>
            </p:nvSpPr>
            <p:spPr>
              <a:xfrm>
                <a:off x="3456000" y="3996000"/>
                <a:ext cx="187045" cy="228986"/>
              </a:xfrm>
              <a:prstGeom prst="rect">
                <a:avLst/>
              </a:prstGeom>
              <a:noFill/>
            </p:spPr>
            <p:txBody>
              <a:bodyPr wrap="none" rtlCol="0">
                <a:spAutoFit/>
              </a:bodyPr>
              <a:lstStyle/>
              <a:p>
                <a:r>
                  <a:rPr lang="en-US" altLang="ja-JP" b="1" dirty="0">
                    <a:solidFill>
                      <a:schemeClr val="bg2">
                        <a:lumMod val="10000"/>
                      </a:schemeClr>
                    </a:solidFill>
                    <a:latin typeface="+mj-ea"/>
                    <a:ea typeface="+mj-ea"/>
                  </a:rPr>
                  <a:t>6</a:t>
                </a:r>
                <a:endParaRPr kumimoji="1" lang="ja-JP" altLang="en-US" b="1" dirty="0">
                  <a:solidFill>
                    <a:schemeClr val="bg2">
                      <a:lumMod val="10000"/>
                    </a:schemeClr>
                  </a:solidFill>
                  <a:latin typeface="+mj-ea"/>
                  <a:ea typeface="+mj-ea"/>
                </a:endParaRPr>
              </a:p>
            </p:txBody>
          </p:sp>
          <p:sp>
            <p:nvSpPr>
              <p:cNvPr id="111" name="テキスト ボックス 110"/>
              <p:cNvSpPr txBox="1"/>
              <p:nvPr/>
            </p:nvSpPr>
            <p:spPr>
              <a:xfrm>
                <a:off x="1620000" y="4500000"/>
                <a:ext cx="301686"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1</a:t>
                </a:r>
                <a:endParaRPr kumimoji="1" lang="ja-JP" altLang="en-US" b="1" dirty="0">
                  <a:solidFill>
                    <a:schemeClr val="bg2">
                      <a:lumMod val="10000"/>
                    </a:schemeClr>
                  </a:solidFill>
                  <a:latin typeface="+mj-ea"/>
                  <a:ea typeface="+mj-ea"/>
                </a:endParaRPr>
              </a:p>
            </p:txBody>
          </p:sp>
          <p:sp>
            <p:nvSpPr>
              <p:cNvPr id="112" name="テキスト ボックス 111"/>
              <p:cNvSpPr txBox="1"/>
              <p:nvPr/>
            </p:nvSpPr>
            <p:spPr>
              <a:xfrm>
                <a:off x="1620000" y="4752000"/>
                <a:ext cx="301686"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2</a:t>
                </a:r>
                <a:endParaRPr kumimoji="1" lang="ja-JP" altLang="en-US" b="1" dirty="0">
                  <a:solidFill>
                    <a:schemeClr val="bg2">
                      <a:lumMod val="10000"/>
                    </a:schemeClr>
                  </a:solidFill>
                  <a:latin typeface="+mj-ea"/>
                  <a:ea typeface="+mj-ea"/>
                </a:endParaRPr>
              </a:p>
            </p:txBody>
          </p:sp>
          <p:sp>
            <p:nvSpPr>
              <p:cNvPr id="113" name="テキスト ボックス 112"/>
              <p:cNvSpPr txBox="1"/>
              <p:nvPr/>
            </p:nvSpPr>
            <p:spPr>
              <a:xfrm>
                <a:off x="1620000" y="5040000"/>
                <a:ext cx="301686"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3</a:t>
                </a:r>
                <a:endParaRPr kumimoji="1" lang="ja-JP" altLang="en-US" b="1" dirty="0">
                  <a:solidFill>
                    <a:schemeClr val="bg2">
                      <a:lumMod val="10000"/>
                    </a:schemeClr>
                  </a:solidFill>
                  <a:latin typeface="+mj-ea"/>
                  <a:ea typeface="+mj-ea"/>
                </a:endParaRPr>
              </a:p>
            </p:txBody>
          </p:sp>
          <p:sp>
            <p:nvSpPr>
              <p:cNvPr id="114" name="テキスト ボックス 113"/>
              <p:cNvSpPr txBox="1"/>
              <p:nvPr/>
            </p:nvSpPr>
            <p:spPr>
              <a:xfrm>
                <a:off x="1620000" y="5328000"/>
                <a:ext cx="301686"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4</a:t>
                </a:r>
                <a:endParaRPr kumimoji="1" lang="ja-JP" altLang="en-US" b="1" dirty="0">
                  <a:solidFill>
                    <a:schemeClr val="bg2">
                      <a:lumMod val="10000"/>
                    </a:schemeClr>
                  </a:solidFill>
                  <a:latin typeface="+mj-ea"/>
                  <a:ea typeface="+mj-ea"/>
                </a:endParaRPr>
              </a:p>
            </p:txBody>
          </p:sp>
          <p:sp>
            <p:nvSpPr>
              <p:cNvPr id="115" name="テキスト ボックス 114"/>
              <p:cNvSpPr txBox="1"/>
              <p:nvPr/>
            </p:nvSpPr>
            <p:spPr>
              <a:xfrm>
                <a:off x="1620000" y="5616000"/>
                <a:ext cx="301686"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5</a:t>
                </a:r>
                <a:endParaRPr kumimoji="1" lang="ja-JP" altLang="en-US" b="1" dirty="0">
                  <a:solidFill>
                    <a:schemeClr val="bg2">
                      <a:lumMod val="10000"/>
                    </a:schemeClr>
                  </a:solidFill>
                  <a:latin typeface="+mj-ea"/>
                  <a:ea typeface="+mj-ea"/>
                </a:endParaRPr>
              </a:p>
            </p:txBody>
          </p:sp>
          <p:sp>
            <p:nvSpPr>
              <p:cNvPr id="116" name="テキスト ボックス 115"/>
              <p:cNvSpPr txBox="1"/>
              <p:nvPr/>
            </p:nvSpPr>
            <p:spPr>
              <a:xfrm>
                <a:off x="1620000" y="5904000"/>
                <a:ext cx="301686"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6</a:t>
                </a:r>
                <a:endParaRPr kumimoji="1" lang="ja-JP" altLang="en-US" b="1" dirty="0">
                  <a:solidFill>
                    <a:schemeClr val="bg2">
                      <a:lumMod val="10000"/>
                    </a:schemeClr>
                  </a:solidFill>
                  <a:latin typeface="+mj-ea"/>
                  <a:ea typeface="+mj-ea"/>
                </a:endParaRPr>
              </a:p>
            </p:txBody>
          </p:sp>
          <p:sp>
            <p:nvSpPr>
              <p:cNvPr id="117" name="テキスト ボックス 116"/>
              <p:cNvSpPr txBox="1"/>
              <p:nvPr/>
            </p:nvSpPr>
            <p:spPr>
              <a:xfrm>
                <a:off x="1354243" y="6084000"/>
                <a:ext cx="295274"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y</a:t>
                </a:r>
                <a:endParaRPr kumimoji="1" lang="ja-JP" altLang="en-US" b="1" dirty="0">
                  <a:solidFill>
                    <a:schemeClr val="bg2">
                      <a:lumMod val="10000"/>
                    </a:schemeClr>
                  </a:solidFill>
                  <a:latin typeface="+mj-ea"/>
                  <a:ea typeface="+mj-ea"/>
                </a:endParaRPr>
              </a:p>
            </p:txBody>
          </p:sp>
        </p:grpSp>
        <p:sp>
          <p:nvSpPr>
            <p:cNvPr id="165" name="テキスト ボックス 164"/>
            <p:cNvSpPr txBox="1">
              <a:spLocks noChangeAspect="1"/>
            </p:cNvSpPr>
            <p:nvPr/>
          </p:nvSpPr>
          <p:spPr>
            <a:xfrm>
              <a:off x="6803436" y="3374448"/>
              <a:ext cx="347188" cy="360000"/>
            </a:xfrm>
            <a:prstGeom prst="rect">
              <a:avLst/>
            </a:prstGeom>
            <a:noFill/>
          </p:spPr>
          <p:txBody>
            <a:bodyPr wrap="none" rtlCol="0">
              <a:spAutoFit/>
            </a:bodyPr>
            <a:lstStyle/>
            <a:p>
              <a:r>
                <a:rPr kumimoji="1" lang="ja-JP" altLang="en-US" b="1" dirty="0" smtClean="0">
                  <a:solidFill>
                    <a:schemeClr val="bg2">
                      <a:lumMod val="10000"/>
                    </a:schemeClr>
                  </a:solidFill>
                  <a:latin typeface="+mj-ea"/>
                  <a:ea typeface="+mj-ea"/>
                </a:rPr>
                <a:t>Ｓ</a:t>
              </a:r>
              <a:endParaRPr kumimoji="1" lang="ja-JP" altLang="en-US" b="1" dirty="0">
                <a:solidFill>
                  <a:schemeClr val="bg2">
                    <a:lumMod val="10000"/>
                  </a:schemeClr>
                </a:solidFill>
                <a:latin typeface="+mj-ea"/>
                <a:ea typeface="+mj-ea"/>
              </a:endParaRPr>
            </a:p>
          </p:txBody>
        </p:sp>
        <p:sp>
          <p:nvSpPr>
            <p:cNvPr id="168" name="テキスト ボックス 167"/>
            <p:cNvSpPr txBox="1">
              <a:spLocks noChangeAspect="1"/>
            </p:cNvSpPr>
            <p:nvPr/>
          </p:nvSpPr>
          <p:spPr>
            <a:xfrm>
              <a:off x="6803676" y="4427688"/>
              <a:ext cx="331093" cy="360000"/>
            </a:xfrm>
            <a:prstGeom prst="rect">
              <a:avLst/>
            </a:prstGeom>
            <a:noFill/>
          </p:spPr>
          <p:txBody>
            <a:bodyPr wrap="none" rtlCol="0">
              <a:spAutoFit/>
            </a:bodyPr>
            <a:lstStyle/>
            <a:p>
              <a:r>
                <a:rPr kumimoji="1" lang="ja-JP" altLang="en-US" b="1" dirty="0" smtClean="0">
                  <a:solidFill>
                    <a:schemeClr val="bg2">
                      <a:lumMod val="10000"/>
                    </a:schemeClr>
                  </a:solidFill>
                  <a:latin typeface="+mj-ea"/>
                  <a:ea typeface="+mj-ea"/>
                </a:rPr>
                <a:t>Ｇ</a:t>
              </a:r>
              <a:endParaRPr kumimoji="1" lang="ja-JP" altLang="en-US" b="1" dirty="0">
                <a:solidFill>
                  <a:schemeClr val="bg2">
                    <a:lumMod val="10000"/>
                  </a:schemeClr>
                </a:solidFill>
                <a:latin typeface="+mj-ea"/>
                <a:ea typeface="+mj-ea"/>
              </a:endParaRPr>
            </a:p>
          </p:txBody>
        </p:sp>
        <p:cxnSp>
          <p:nvCxnSpPr>
            <p:cNvPr id="186" name="直線矢印コネクタ 185"/>
            <p:cNvCxnSpPr>
              <a:endCxn id="156" idx="3"/>
            </p:cNvCxnSpPr>
            <p:nvPr/>
          </p:nvCxnSpPr>
          <p:spPr>
            <a:xfrm>
              <a:off x="5906163" y="4649134"/>
              <a:ext cx="9000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6" name="カギ線コネクタ 175"/>
            <p:cNvCxnSpPr/>
            <p:nvPr/>
          </p:nvCxnSpPr>
          <p:spPr>
            <a:xfrm rot="10800000" flipV="1">
              <a:off x="5903676" y="3563592"/>
              <a:ext cx="900000" cy="540000"/>
            </a:xfrm>
            <a:prstGeom prst="bentConnector3">
              <a:avLst>
                <a:gd name="adj1" fmla="val 37483"/>
              </a:avLst>
            </a:prstGeom>
            <a:ln w="1905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172" name="直線コネクタ 171"/>
            <p:cNvCxnSpPr/>
            <p:nvPr/>
          </p:nvCxnSpPr>
          <p:spPr>
            <a:xfrm>
              <a:off x="5903675" y="4103593"/>
              <a:ext cx="0" cy="540000"/>
            </a:xfrm>
            <a:prstGeom prst="line">
              <a:avLst/>
            </a:prstGeom>
            <a:ln w="19050">
              <a:solidFill>
                <a:srgbClr val="FF0000"/>
              </a:solidFill>
              <a:tailEnd type="none"/>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08304" y="2492896"/>
              <a:ext cx="401637"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3" name="テキスト ボックス 182"/>
            <p:cNvSpPr txBox="1"/>
            <p:nvPr/>
          </p:nvSpPr>
          <p:spPr>
            <a:xfrm>
              <a:off x="5508000" y="2864587"/>
              <a:ext cx="301686" cy="369332"/>
            </a:xfrm>
            <a:prstGeom prst="rect">
              <a:avLst/>
            </a:prstGeom>
            <a:noFill/>
          </p:spPr>
          <p:txBody>
            <a:bodyPr wrap="none" rtlCol="0">
              <a:spAutoFit/>
            </a:bodyPr>
            <a:lstStyle/>
            <a:p>
              <a:r>
                <a:rPr lang="en-US" altLang="ja-JP" b="1" dirty="0">
                  <a:solidFill>
                    <a:schemeClr val="bg2">
                      <a:lumMod val="10000"/>
                    </a:schemeClr>
                  </a:solidFill>
                  <a:latin typeface="+mj-ea"/>
                  <a:ea typeface="+mj-ea"/>
                </a:rPr>
                <a:t>0</a:t>
              </a:r>
              <a:endParaRPr kumimoji="1" lang="ja-JP" altLang="en-US" b="1" dirty="0">
                <a:solidFill>
                  <a:schemeClr val="bg2">
                    <a:lumMod val="10000"/>
                  </a:schemeClr>
                </a:solidFill>
                <a:latin typeface="+mj-ea"/>
                <a:ea typeface="+mj-ea"/>
              </a:endParaRPr>
            </a:p>
          </p:txBody>
        </p:sp>
      </p:grpSp>
      <p:sp>
        <p:nvSpPr>
          <p:cNvPr id="3" name="テキスト ボックス 2"/>
          <p:cNvSpPr txBox="1"/>
          <p:nvPr/>
        </p:nvSpPr>
        <p:spPr>
          <a:xfrm>
            <a:off x="1305831" y="1772816"/>
            <a:ext cx="5990743" cy="830997"/>
          </a:xfrm>
          <a:prstGeom prst="rect">
            <a:avLst/>
          </a:prstGeom>
          <a:noFill/>
        </p:spPr>
        <p:txBody>
          <a:bodyPr wrap="none" rtlCol="0">
            <a:spAutoFit/>
          </a:bodyPr>
          <a:lstStyle/>
          <a:p>
            <a:r>
              <a:rPr kumimoji="1" lang="ja-JP" altLang="en-US" sz="2400" dirty="0" smtClean="0">
                <a:solidFill>
                  <a:schemeClr val="bg2">
                    <a:lumMod val="10000"/>
                  </a:schemeClr>
                </a:solidFill>
                <a:latin typeface="+mj-ea"/>
                <a:ea typeface="+mj-ea"/>
              </a:rPr>
              <a:t>タスク</a:t>
            </a:r>
            <a:r>
              <a:rPr kumimoji="1" lang="en-US" altLang="ja-JP" sz="2400" dirty="0" smtClean="0">
                <a:solidFill>
                  <a:schemeClr val="bg2">
                    <a:lumMod val="10000"/>
                  </a:schemeClr>
                </a:solidFill>
                <a:latin typeface="+mj-ea"/>
                <a:ea typeface="+mj-ea"/>
              </a:rPr>
              <a:t>1</a:t>
            </a:r>
            <a:r>
              <a:rPr kumimoji="1" lang="ja-JP" altLang="en-US" sz="2400" dirty="0" smtClean="0">
                <a:solidFill>
                  <a:schemeClr val="bg2">
                    <a:lumMod val="10000"/>
                  </a:schemeClr>
                </a:solidFill>
                <a:latin typeface="+mj-ea"/>
                <a:ea typeface="+mj-ea"/>
              </a:rPr>
              <a:t>：すべての観測が適切な行動一つ</a:t>
            </a:r>
            <a:endParaRPr kumimoji="1" lang="en-US" altLang="ja-JP" sz="2400" dirty="0" smtClean="0">
              <a:solidFill>
                <a:schemeClr val="bg2">
                  <a:lumMod val="10000"/>
                </a:schemeClr>
              </a:solidFill>
              <a:latin typeface="+mj-ea"/>
              <a:ea typeface="+mj-ea"/>
            </a:endParaRPr>
          </a:p>
          <a:p>
            <a:r>
              <a:rPr lang="ja-JP" altLang="en-US" sz="2400" dirty="0" smtClean="0">
                <a:solidFill>
                  <a:schemeClr val="bg2">
                    <a:lumMod val="10000"/>
                  </a:schemeClr>
                </a:solidFill>
                <a:latin typeface="+mj-ea"/>
                <a:ea typeface="+mj-ea"/>
              </a:rPr>
              <a:t>タスク</a:t>
            </a:r>
            <a:r>
              <a:rPr lang="en-US" altLang="ja-JP" sz="2400" dirty="0" smtClean="0">
                <a:solidFill>
                  <a:schemeClr val="bg2">
                    <a:lumMod val="10000"/>
                  </a:schemeClr>
                </a:solidFill>
                <a:latin typeface="+mj-ea"/>
                <a:ea typeface="+mj-ea"/>
              </a:rPr>
              <a:t>2</a:t>
            </a:r>
            <a:r>
              <a:rPr lang="ja-JP" altLang="en-US" sz="2400" dirty="0" smtClean="0">
                <a:solidFill>
                  <a:schemeClr val="bg2">
                    <a:lumMod val="10000"/>
                  </a:schemeClr>
                </a:solidFill>
                <a:latin typeface="+mj-ea"/>
                <a:ea typeface="+mj-ea"/>
              </a:rPr>
              <a:t>：一部の観測</a:t>
            </a:r>
            <a:r>
              <a:rPr lang="en-US" altLang="ja-JP" sz="2400" dirty="0" smtClean="0">
                <a:solidFill>
                  <a:schemeClr val="bg2">
                    <a:lumMod val="10000"/>
                  </a:schemeClr>
                </a:solidFill>
                <a:latin typeface="+mj-ea"/>
                <a:ea typeface="+mj-ea"/>
              </a:rPr>
              <a:t>(</a:t>
            </a:r>
            <a:r>
              <a:rPr lang="ja-JP" altLang="en-US" sz="2400" dirty="0" smtClean="0">
                <a:solidFill>
                  <a:schemeClr val="bg2">
                    <a:lumMod val="10000"/>
                  </a:schemeClr>
                </a:solidFill>
                <a:latin typeface="+mj-ea"/>
                <a:ea typeface="+mj-ea"/>
              </a:rPr>
              <a:t>　 </a:t>
            </a:r>
            <a:r>
              <a:rPr lang="en-US" altLang="ja-JP" sz="2400" dirty="0" smtClean="0">
                <a:solidFill>
                  <a:schemeClr val="bg2">
                    <a:lumMod val="10000"/>
                  </a:schemeClr>
                </a:solidFill>
                <a:latin typeface="+mj-ea"/>
                <a:ea typeface="+mj-ea"/>
              </a:rPr>
              <a:t>)</a:t>
            </a:r>
            <a:r>
              <a:rPr lang="ja-JP" altLang="en-US" sz="2400" dirty="0" smtClean="0">
                <a:solidFill>
                  <a:schemeClr val="bg2">
                    <a:lumMod val="10000"/>
                  </a:schemeClr>
                </a:solidFill>
                <a:latin typeface="+mj-ea"/>
                <a:ea typeface="+mj-ea"/>
              </a:rPr>
              <a:t>で適切な行動が複数</a:t>
            </a:r>
            <a:endParaRPr kumimoji="1" lang="ja-JP" altLang="en-US" sz="2400" dirty="0">
              <a:solidFill>
                <a:schemeClr val="bg2">
                  <a:lumMod val="10000"/>
                </a:schemeClr>
              </a:solidFill>
              <a:latin typeface="+mj-ea"/>
              <a:ea typeface="+mj-ea"/>
            </a:endParaRPr>
          </a:p>
        </p:txBody>
      </p:sp>
      <p:sp>
        <p:nvSpPr>
          <p:cNvPr id="184" name="正方形/長方形 183"/>
          <p:cNvSpPr>
            <a:spLocks noChangeAspect="1"/>
          </p:cNvSpPr>
          <p:nvPr/>
        </p:nvSpPr>
        <p:spPr>
          <a:xfrm>
            <a:off x="4140000" y="2269696"/>
            <a:ext cx="223200" cy="223200"/>
          </a:xfrm>
          <a:prstGeom prst="rect">
            <a:avLst/>
          </a:prstGeom>
          <a:solidFill>
            <a:srgbClr val="92D050"/>
          </a:solidFill>
          <a:ln w="12700" cap="flat" cmpd="sng" algn="ctr">
            <a:solidFill>
              <a:schemeClr val="bg2">
                <a:lumMod val="1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Tree>
    <p:extLst>
      <p:ext uri="{BB962C8B-B14F-4D97-AF65-F5344CB8AC3E}">
        <p14:creationId xmlns:p14="http://schemas.microsoft.com/office/powerpoint/2010/main" val="4655021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260648"/>
            <a:ext cx="7992888" cy="1143000"/>
          </a:xfrm>
        </p:spPr>
        <p:txBody>
          <a:bodyPr/>
          <a:lstStyle/>
          <a:p>
            <a:r>
              <a:rPr lang="ja-JP" altLang="en-US" sz="4400" dirty="0" smtClean="0">
                <a:ln w="12700">
                  <a:noFill/>
                </a:ln>
                <a:solidFill>
                  <a:schemeClr val="bg2">
                    <a:lumMod val="10000"/>
                  </a:schemeClr>
                </a:solidFill>
                <a:effectLst>
                  <a:outerShdw blurRad="38100" dist="38100" dir="2700000" algn="tl">
                    <a:srgbClr val="000000">
                      <a:alpha val="43137"/>
                    </a:srgbClr>
                  </a:outerShdw>
                </a:effectLst>
              </a:rPr>
              <a:t>予備実験：実験パラメータ</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4294844051"/>
              </p:ext>
            </p:extLst>
          </p:nvPr>
        </p:nvGraphicFramePr>
        <p:xfrm>
          <a:off x="930079" y="2132856"/>
          <a:ext cx="7467600" cy="4358640"/>
        </p:xfrm>
        <a:graphic>
          <a:graphicData uri="http://schemas.openxmlformats.org/drawingml/2006/table">
            <a:tbl>
              <a:tblPr firstRow="1" bandRow="1"/>
              <a:tblGrid>
                <a:gridCol w="3733800"/>
                <a:gridCol w="3733800"/>
              </a:tblGrid>
              <a:tr h="370840">
                <a:tc>
                  <a:txBody>
                    <a:bodyPr/>
                    <a:lstStyle/>
                    <a:p>
                      <a:r>
                        <a:rPr kumimoji="1" lang="ja-JP" altLang="en-US" sz="2000" b="0" dirty="0" smtClean="0">
                          <a:solidFill>
                            <a:schemeClr val="bg2">
                              <a:lumMod val="10000"/>
                            </a:schemeClr>
                          </a:solidFill>
                          <a:effectLst/>
                          <a:latin typeface="+mj-ea"/>
                          <a:ea typeface="+mj-ea"/>
                        </a:rPr>
                        <a:t>報酬（ゴール到達時のみ）</a:t>
                      </a:r>
                      <a:endParaRPr kumimoji="1" lang="ja-JP" altLang="en-US" sz="2000" b="0" dirty="0">
                        <a:solidFill>
                          <a:schemeClr val="bg2">
                            <a:lumMod val="10000"/>
                          </a:schemeClr>
                        </a:solidFill>
                        <a:effectLst/>
                        <a:latin typeface="+mj-ea"/>
                        <a:ea typeface="+mj-ea"/>
                      </a:endParaRPr>
                    </a:p>
                  </a:txBody>
                  <a:tcPr>
                    <a:lnL w="28575" cap="flat" cmpd="sng" algn="ctr">
                      <a:solidFill>
                        <a:schemeClr val="bg2">
                          <a:lumMod val="10000"/>
                        </a:schemeClr>
                      </a:solidFill>
                      <a:prstDash val="solid"/>
                      <a:round/>
                      <a:headEnd type="none" w="med" len="med"/>
                      <a:tailEnd type="none" w="med" len="med"/>
                    </a:lnL>
                    <a:lnR w="28575" cap="flat" cmpd="sng" algn="ctr">
                      <a:solidFill>
                        <a:schemeClr val="bg2">
                          <a:lumMod val="10000"/>
                        </a:schemeClr>
                      </a:solidFill>
                      <a:prstDash val="solid"/>
                      <a:round/>
                      <a:headEnd type="none" w="med" len="med"/>
                      <a:tailEnd type="none" w="med" len="med"/>
                    </a:lnR>
                    <a:lnT w="28575"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r>
                        <a:rPr kumimoji="1" lang="en-US" altLang="ja-JP" sz="2000" b="0" dirty="0" smtClean="0">
                          <a:solidFill>
                            <a:schemeClr val="bg2">
                              <a:lumMod val="10000"/>
                            </a:schemeClr>
                          </a:solidFill>
                          <a:effectLst/>
                          <a:latin typeface="+mj-ea"/>
                          <a:ea typeface="+mj-ea"/>
                        </a:rPr>
                        <a:t>1.0</a:t>
                      </a:r>
                      <a:endParaRPr kumimoji="1" lang="ja-JP" altLang="en-US" sz="2000" b="0" dirty="0">
                        <a:solidFill>
                          <a:schemeClr val="bg2">
                            <a:lumMod val="10000"/>
                          </a:schemeClr>
                        </a:solidFill>
                        <a:effectLst/>
                        <a:latin typeface="+mj-ea"/>
                        <a:ea typeface="+mj-ea"/>
                      </a:endParaRPr>
                    </a:p>
                  </a:txBody>
                  <a:tcPr>
                    <a:lnL w="28575" cap="flat" cmpd="sng" algn="ctr">
                      <a:solidFill>
                        <a:schemeClr val="bg2">
                          <a:lumMod val="10000"/>
                        </a:schemeClr>
                      </a:solidFill>
                      <a:prstDash val="solid"/>
                      <a:round/>
                      <a:headEnd type="none" w="med" len="med"/>
                      <a:tailEnd type="none" w="med" len="med"/>
                    </a:lnL>
                    <a:lnR w="28575" cap="flat" cmpd="sng" algn="ctr">
                      <a:solidFill>
                        <a:schemeClr val="bg2">
                          <a:lumMod val="10000"/>
                        </a:schemeClr>
                      </a:solidFill>
                      <a:prstDash val="solid"/>
                      <a:round/>
                      <a:headEnd type="none" w="med" len="med"/>
                      <a:tailEnd type="none" w="med" len="med"/>
                    </a:lnR>
                    <a:lnT w="28575"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r>
              <a:tr h="370840">
                <a:tc>
                  <a:txBody>
                    <a:bodyPr/>
                    <a:lstStyle/>
                    <a:p>
                      <a:r>
                        <a:rPr kumimoji="1" lang="ja-JP" altLang="en-US" sz="2000" b="0" dirty="0" smtClean="0">
                          <a:solidFill>
                            <a:schemeClr val="bg2">
                              <a:lumMod val="10000"/>
                            </a:schemeClr>
                          </a:solidFill>
                          <a:effectLst/>
                          <a:latin typeface="+mj-ea"/>
                          <a:ea typeface="+mj-ea"/>
                        </a:rPr>
                        <a:t>全試行数</a:t>
                      </a:r>
                      <a:endParaRPr kumimoji="1" lang="ja-JP" altLang="en-US" sz="2000" b="0" dirty="0">
                        <a:solidFill>
                          <a:schemeClr val="bg2">
                            <a:lumMod val="10000"/>
                          </a:schemeClr>
                        </a:solidFill>
                        <a:effectLst/>
                        <a:latin typeface="+mj-ea"/>
                        <a:ea typeface="+mj-ea"/>
                      </a:endParaRPr>
                    </a:p>
                  </a:txBody>
                  <a:tcPr>
                    <a:lnL w="28575" cap="flat" cmpd="sng" algn="ctr">
                      <a:solidFill>
                        <a:schemeClr val="bg2">
                          <a:lumMod val="10000"/>
                        </a:schemeClr>
                      </a:solidFill>
                      <a:prstDash val="solid"/>
                      <a:round/>
                      <a:headEnd type="none" w="med" len="med"/>
                      <a:tailEnd type="none" w="med" len="med"/>
                    </a:lnL>
                    <a:lnR w="28575"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r>
                        <a:rPr kumimoji="1" lang="en-US" altLang="ja-JP" sz="2000" b="0" dirty="0" smtClean="0">
                          <a:solidFill>
                            <a:schemeClr val="bg2">
                              <a:lumMod val="10000"/>
                            </a:schemeClr>
                          </a:solidFill>
                          <a:effectLst/>
                          <a:latin typeface="+mj-ea"/>
                          <a:ea typeface="+mj-ea"/>
                        </a:rPr>
                        <a:t>1000</a:t>
                      </a:r>
                      <a:endParaRPr kumimoji="1" lang="ja-JP" altLang="en-US" sz="2000" b="0" dirty="0">
                        <a:solidFill>
                          <a:schemeClr val="bg2">
                            <a:lumMod val="10000"/>
                          </a:schemeClr>
                        </a:solidFill>
                        <a:effectLst/>
                        <a:latin typeface="+mj-ea"/>
                        <a:ea typeface="+mj-ea"/>
                      </a:endParaRPr>
                    </a:p>
                  </a:txBody>
                  <a:tcPr>
                    <a:lnL w="28575" cap="flat" cmpd="sng" algn="ctr">
                      <a:solidFill>
                        <a:schemeClr val="bg2">
                          <a:lumMod val="10000"/>
                        </a:schemeClr>
                      </a:solidFill>
                      <a:prstDash val="solid"/>
                      <a:round/>
                      <a:headEnd type="none" w="med" len="med"/>
                      <a:tailEnd type="none" w="med" len="med"/>
                    </a:lnL>
                    <a:lnR w="28575"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r>
              <a:tr h="370840">
                <a:tc>
                  <a:txBody>
                    <a:bodyPr/>
                    <a:lstStyle/>
                    <a:p>
                      <a:r>
                        <a:rPr kumimoji="1" lang="ja-JP" altLang="en-US" sz="2000" b="0" dirty="0" smtClean="0">
                          <a:solidFill>
                            <a:schemeClr val="bg2">
                              <a:lumMod val="10000"/>
                            </a:schemeClr>
                          </a:solidFill>
                          <a:effectLst/>
                          <a:latin typeface="+mj-ea"/>
                          <a:ea typeface="+mj-ea"/>
                        </a:rPr>
                        <a:t>スタート位置</a:t>
                      </a:r>
                      <a:endParaRPr kumimoji="1" lang="ja-JP" altLang="en-US" sz="2000" b="0" dirty="0">
                        <a:solidFill>
                          <a:schemeClr val="bg2">
                            <a:lumMod val="10000"/>
                          </a:schemeClr>
                        </a:solidFill>
                        <a:effectLst/>
                        <a:latin typeface="+mj-ea"/>
                        <a:ea typeface="+mj-ea"/>
                      </a:endParaRPr>
                    </a:p>
                  </a:txBody>
                  <a:tcPr>
                    <a:lnL w="28575" cap="flat" cmpd="sng" algn="ctr">
                      <a:solidFill>
                        <a:schemeClr val="bg2">
                          <a:lumMod val="10000"/>
                        </a:schemeClr>
                      </a:solidFill>
                      <a:prstDash val="solid"/>
                      <a:round/>
                      <a:headEnd type="none" w="med" len="med"/>
                      <a:tailEnd type="none" w="med" len="med"/>
                    </a:lnL>
                    <a:lnR w="28575"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r>
                        <a:rPr kumimoji="1" lang="en-US" altLang="ja-JP" sz="2000" b="0" dirty="0" smtClean="0">
                          <a:solidFill>
                            <a:schemeClr val="bg2">
                              <a:lumMod val="10000"/>
                            </a:schemeClr>
                          </a:solidFill>
                          <a:effectLst/>
                          <a:latin typeface="+mj-ea"/>
                          <a:ea typeface="+mj-ea"/>
                        </a:rPr>
                        <a:t>(</a:t>
                      </a:r>
                      <a:r>
                        <a:rPr kumimoji="1" lang="en-US" altLang="ja-JP" sz="2000" b="0" dirty="0" err="1" smtClean="0">
                          <a:solidFill>
                            <a:schemeClr val="bg2">
                              <a:lumMod val="10000"/>
                            </a:schemeClr>
                          </a:solidFill>
                          <a:effectLst/>
                          <a:latin typeface="+mj-ea"/>
                          <a:ea typeface="+mj-ea"/>
                        </a:rPr>
                        <a:t>x,y</a:t>
                      </a:r>
                      <a:r>
                        <a:rPr kumimoji="1" lang="en-US" altLang="ja-JP" sz="2000" b="0" dirty="0" smtClean="0">
                          <a:solidFill>
                            <a:schemeClr val="bg2">
                              <a:lumMod val="10000"/>
                            </a:schemeClr>
                          </a:solidFill>
                          <a:effectLst/>
                          <a:latin typeface="+mj-ea"/>
                          <a:ea typeface="+mj-ea"/>
                        </a:rPr>
                        <a:t>)=(5,1)</a:t>
                      </a:r>
                      <a:endParaRPr kumimoji="1" lang="ja-JP" altLang="en-US" sz="2000" b="0" dirty="0">
                        <a:solidFill>
                          <a:schemeClr val="bg2">
                            <a:lumMod val="10000"/>
                          </a:schemeClr>
                        </a:solidFill>
                        <a:effectLst/>
                        <a:latin typeface="+mj-ea"/>
                        <a:ea typeface="+mj-ea"/>
                      </a:endParaRPr>
                    </a:p>
                  </a:txBody>
                  <a:tcPr>
                    <a:lnL w="28575" cap="flat" cmpd="sng" algn="ctr">
                      <a:solidFill>
                        <a:schemeClr val="bg2">
                          <a:lumMod val="10000"/>
                        </a:schemeClr>
                      </a:solidFill>
                      <a:prstDash val="solid"/>
                      <a:round/>
                      <a:headEnd type="none" w="med" len="med"/>
                      <a:tailEnd type="none" w="med" len="med"/>
                    </a:lnL>
                    <a:lnR w="28575"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r>
              <a:tr h="370840">
                <a:tc>
                  <a:txBody>
                    <a:bodyPr/>
                    <a:lstStyle/>
                    <a:p>
                      <a:r>
                        <a:rPr lang="ja-JP" altLang="en-US" sz="2000" b="0" dirty="0" smtClean="0">
                          <a:solidFill>
                            <a:schemeClr val="bg2">
                              <a:lumMod val="10000"/>
                            </a:schemeClr>
                          </a:solidFill>
                          <a:effectLst/>
                          <a:latin typeface="+mj-ea"/>
                          <a:ea typeface="+mj-ea"/>
                        </a:rPr>
                        <a:t>ゴール位置</a:t>
                      </a:r>
                      <a:r>
                        <a:rPr lang="en-US" altLang="ja-JP" sz="2000" b="0" dirty="0" smtClean="0">
                          <a:solidFill>
                            <a:schemeClr val="bg2">
                              <a:lumMod val="10000"/>
                            </a:schemeClr>
                          </a:solidFill>
                          <a:effectLst/>
                          <a:latin typeface="+mj-ea"/>
                          <a:ea typeface="+mj-ea"/>
                        </a:rPr>
                        <a:t>(</a:t>
                      </a:r>
                      <a:r>
                        <a:rPr lang="ja-JP" altLang="en-US" sz="2000" b="0" dirty="0" smtClean="0">
                          <a:solidFill>
                            <a:schemeClr val="bg2">
                              <a:lumMod val="10000"/>
                            </a:schemeClr>
                          </a:solidFill>
                          <a:effectLst/>
                          <a:latin typeface="+mj-ea"/>
                          <a:ea typeface="+mj-ea"/>
                        </a:rPr>
                        <a:t>タスク</a:t>
                      </a:r>
                      <a:r>
                        <a:rPr lang="en-US" altLang="ja-JP" sz="2000" b="0" dirty="0" smtClean="0">
                          <a:solidFill>
                            <a:schemeClr val="bg2">
                              <a:lumMod val="10000"/>
                            </a:schemeClr>
                          </a:solidFill>
                          <a:effectLst/>
                          <a:latin typeface="+mj-ea"/>
                          <a:ea typeface="+mj-ea"/>
                        </a:rPr>
                        <a:t>1)</a:t>
                      </a:r>
                      <a:endParaRPr lang="ja-JP" altLang="en-US" sz="2000" b="0" dirty="0">
                        <a:solidFill>
                          <a:schemeClr val="bg2">
                            <a:lumMod val="10000"/>
                          </a:schemeClr>
                        </a:solidFill>
                        <a:effectLst/>
                        <a:latin typeface="+mj-ea"/>
                        <a:ea typeface="+mj-ea"/>
                      </a:endParaRPr>
                    </a:p>
                  </a:txBody>
                  <a:tcPr>
                    <a:lnL w="28575" cap="flat" cmpd="sng" algn="ctr">
                      <a:solidFill>
                        <a:schemeClr val="bg2">
                          <a:lumMod val="10000"/>
                        </a:schemeClr>
                      </a:solidFill>
                      <a:prstDash val="solid"/>
                      <a:round/>
                      <a:headEnd type="none" w="med" len="med"/>
                      <a:tailEnd type="none" w="med" len="med"/>
                    </a:lnL>
                    <a:lnR w="28575"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r>
                        <a:rPr lang="en-US" altLang="ja-JP" sz="2000" b="0" dirty="0" smtClean="0">
                          <a:solidFill>
                            <a:schemeClr val="bg2">
                              <a:lumMod val="10000"/>
                            </a:schemeClr>
                          </a:solidFill>
                          <a:effectLst/>
                          <a:latin typeface="+mj-ea"/>
                          <a:ea typeface="+mj-ea"/>
                        </a:rPr>
                        <a:t>(</a:t>
                      </a:r>
                      <a:r>
                        <a:rPr lang="en-US" altLang="ja-JP" sz="2000" b="0" dirty="0" err="1" smtClean="0">
                          <a:solidFill>
                            <a:schemeClr val="bg2">
                              <a:lumMod val="10000"/>
                            </a:schemeClr>
                          </a:solidFill>
                          <a:effectLst/>
                          <a:latin typeface="+mj-ea"/>
                          <a:ea typeface="+mj-ea"/>
                        </a:rPr>
                        <a:t>x,y</a:t>
                      </a:r>
                      <a:r>
                        <a:rPr lang="en-US" altLang="ja-JP" sz="2000" b="0" dirty="0" smtClean="0">
                          <a:solidFill>
                            <a:schemeClr val="bg2">
                              <a:lumMod val="10000"/>
                            </a:schemeClr>
                          </a:solidFill>
                          <a:effectLst/>
                          <a:latin typeface="+mj-ea"/>
                          <a:ea typeface="+mj-ea"/>
                        </a:rPr>
                        <a:t>)=(1,5)</a:t>
                      </a:r>
                      <a:endParaRPr lang="ja-JP" altLang="en-US" sz="2000" b="0" dirty="0">
                        <a:solidFill>
                          <a:schemeClr val="bg2">
                            <a:lumMod val="10000"/>
                          </a:schemeClr>
                        </a:solidFill>
                        <a:effectLst/>
                        <a:latin typeface="+mj-ea"/>
                        <a:ea typeface="+mj-ea"/>
                      </a:endParaRPr>
                    </a:p>
                  </a:txBody>
                  <a:tcPr>
                    <a:lnL w="28575" cap="flat" cmpd="sng" algn="ctr">
                      <a:solidFill>
                        <a:schemeClr val="bg2">
                          <a:lumMod val="10000"/>
                        </a:schemeClr>
                      </a:solidFill>
                      <a:prstDash val="solid"/>
                      <a:round/>
                      <a:headEnd type="none" w="med" len="med"/>
                      <a:tailEnd type="none" w="med" len="med"/>
                    </a:lnL>
                    <a:lnR w="28575"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r>
              <a:tr h="370840">
                <a:tc>
                  <a:txBody>
                    <a:bodyPr/>
                    <a:lstStyle/>
                    <a:p>
                      <a:r>
                        <a:rPr kumimoji="1" lang="ja-JP" altLang="en-US" sz="2000" b="0" dirty="0" smtClean="0">
                          <a:solidFill>
                            <a:schemeClr val="bg2">
                              <a:lumMod val="10000"/>
                            </a:schemeClr>
                          </a:solidFill>
                          <a:effectLst/>
                          <a:latin typeface="+mj-ea"/>
                          <a:ea typeface="+mj-ea"/>
                        </a:rPr>
                        <a:t>ゴール位置</a:t>
                      </a:r>
                      <a:r>
                        <a:rPr kumimoji="1" lang="en-US" altLang="ja-JP" sz="2000" b="0" dirty="0" smtClean="0">
                          <a:solidFill>
                            <a:schemeClr val="bg2">
                              <a:lumMod val="10000"/>
                            </a:schemeClr>
                          </a:solidFill>
                          <a:effectLst/>
                          <a:latin typeface="+mj-ea"/>
                          <a:ea typeface="+mj-ea"/>
                        </a:rPr>
                        <a:t>(</a:t>
                      </a:r>
                      <a:r>
                        <a:rPr kumimoji="1" lang="ja-JP" altLang="en-US" sz="2000" b="0" dirty="0" smtClean="0">
                          <a:solidFill>
                            <a:schemeClr val="bg2">
                              <a:lumMod val="10000"/>
                            </a:schemeClr>
                          </a:solidFill>
                          <a:effectLst/>
                          <a:latin typeface="+mj-ea"/>
                          <a:ea typeface="+mj-ea"/>
                        </a:rPr>
                        <a:t>タスク</a:t>
                      </a:r>
                      <a:r>
                        <a:rPr kumimoji="1" lang="en-US" altLang="ja-JP" sz="2000" b="0" dirty="0" smtClean="0">
                          <a:solidFill>
                            <a:schemeClr val="bg2">
                              <a:lumMod val="10000"/>
                            </a:schemeClr>
                          </a:solidFill>
                          <a:effectLst/>
                          <a:latin typeface="+mj-ea"/>
                          <a:ea typeface="+mj-ea"/>
                        </a:rPr>
                        <a:t>2)</a:t>
                      </a:r>
                      <a:endParaRPr kumimoji="1" lang="ja-JP" altLang="en-US" sz="2000" b="0" dirty="0">
                        <a:solidFill>
                          <a:schemeClr val="bg2">
                            <a:lumMod val="10000"/>
                          </a:schemeClr>
                        </a:solidFill>
                        <a:effectLst/>
                        <a:latin typeface="+mj-ea"/>
                        <a:ea typeface="+mj-ea"/>
                      </a:endParaRPr>
                    </a:p>
                  </a:txBody>
                  <a:tcPr>
                    <a:lnL w="28575" cap="flat" cmpd="sng" algn="ctr">
                      <a:solidFill>
                        <a:schemeClr val="bg2">
                          <a:lumMod val="10000"/>
                        </a:schemeClr>
                      </a:solidFill>
                      <a:prstDash val="solid"/>
                      <a:round/>
                      <a:headEnd type="none" w="med" len="med"/>
                      <a:tailEnd type="none" w="med" len="med"/>
                    </a:lnL>
                    <a:lnR w="28575"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r>
                        <a:rPr kumimoji="1" lang="en-US" altLang="ja-JP" sz="2000" b="0" dirty="0" smtClean="0">
                          <a:solidFill>
                            <a:schemeClr val="bg2">
                              <a:lumMod val="10000"/>
                            </a:schemeClr>
                          </a:solidFill>
                          <a:effectLst/>
                          <a:latin typeface="+mj-ea"/>
                          <a:ea typeface="+mj-ea"/>
                        </a:rPr>
                        <a:t>(</a:t>
                      </a:r>
                      <a:r>
                        <a:rPr kumimoji="1" lang="en-US" altLang="ja-JP" sz="2000" b="0" dirty="0" err="1" smtClean="0">
                          <a:solidFill>
                            <a:schemeClr val="bg2">
                              <a:lumMod val="10000"/>
                            </a:schemeClr>
                          </a:solidFill>
                          <a:effectLst/>
                          <a:latin typeface="+mj-ea"/>
                          <a:ea typeface="+mj-ea"/>
                        </a:rPr>
                        <a:t>x,y</a:t>
                      </a:r>
                      <a:r>
                        <a:rPr kumimoji="1" lang="en-US" altLang="ja-JP" sz="2000" b="0" dirty="0" smtClean="0">
                          <a:solidFill>
                            <a:schemeClr val="bg2">
                              <a:lumMod val="10000"/>
                            </a:schemeClr>
                          </a:solidFill>
                          <a:effectLst/>
                          <a:latin typeface="+mj-ea"/>
                          <a:ea typeface="+mj-ea"/>
                        </a:rPr>
                        <a:t>)=(5,5)</a:t>
                      </a:r>
                      <a:endParaRPr kumimoji="1" lang="ja-JP" altLang="en-US" sz="2000" b="0" dirty="0">
                        <a:solidFill>
                          <a:schemeClr val="bg2">
                            <a:lumMod val="10000"/>
                          </a:schemeClr>
                        </a:solidFill>
                        <a:effectLst/>
                        <a:latin typeface="+mj-ea"/>
                        <a:ea typeface="+mj-ea"/>
                      </a:endParaRPr>
                    </a:p>
                  </a:txBody>
                  <a:tcPr>
                    <a:lnL w="28575" cap="flat" cmpd="sng" algn="ctr">
                      <a:solidFill>
                        <a:schemeClr val="bg2">
                          <a:lumMod val="10000"/>
                        </a:schemeClr>
                      </a:solidFill>
                      <a:prstDash val="solid"/>
                      <a:round/>
                      <a:headEnd type="none" w="med" len="med"/>
                      <a:tailEnd type="none" w="med" len="med"/>
                    </a:lnL>
                    <a:lnR w="28575"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r>
              <a:tr h="370840">
                <a:tc>
                  <a:txBody>
                    <a:bodyPr/>
                    <a:lstStyle/>
                    <a:p>
                      <a:r>
                        <a:rPr kumimoji="1" lang="ja-JP" altLang="en-US" sz="2000" b="0" dirty="0" smtClean="0">
                          <a:solidFill>
                            <a:schemeClr val="bg2">
                              <a:lumMod val="10000"/>
                            </a:schemeClr>
                          </a:solidFill>
                          <a:effectLst/>
                          <a:latin typeface="+mj-ea"/>
                          <a:ea typeface="+mj-ea"/>
                        </a:rPr>
                        <a:t>学習手法</a:t>
                      </a:r>
                      <a:endParaRPr kumimoji="1" lang="ja-JP" altLang="en-US" sz="2000" b="0" dirty="0">
                        <a:solidFill>
                          <a:schemeClr val="bg2">
                            <a:lumMod val="10000"/>
                          </a:schemeClr>
                        </a:solidFill>
                        <a:effectLst/>
                        <a:latin typeface="+mj-ea"/>
                        <a:ea typeface="+mj-ea"/>
                      </a:endParaRPr>
                    </a:p>
                  </a:txBody>
                  <a:tcPr>
                    <a:lnL w="28575" cap="flat" cmpd="sng" algn="ctr">
                      <a:solidFill>
                        <a:schemeClr val="bg2">
                          <a:lumMod val="10000"/>
                        </a:schemeClr>
                      </a:solidFill>
                      <a:prstDash val="solid"/>
                      <a:round/>
                      <a:headEnd type="none" w="med" len="med"/>
                      <a:tailEnd type="none" w="med" len="med"/>
                    </a:lnL>
                    <a:lnR w="28575"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r>
                        <a:rPr kumimoji="1" lang="en-US" altLang="ja-JP" sz="2000" b="0" dirty="0" smtClean="0">
                          <a:solidFill>
                            <a:schemeClr val="bg2">
                              <a:lumMod val="10000"/>
                            </a:schemeClr>
                          </a:solidFill>
                          <a:effectLst/>
                          <a:latin typeface="+mj-ea"/>
                          <a:ea typeface="+mj-ea"/>
                        </a:rPr>
                        <a:t>Q</a:t>
                      </a:r>
                      <a:r>
                        <a:rPr kumimoji="1" lang="ja-JP" altLang="en-US" sz="2000" b="0" dirty="0" smtClean="0">
                          <a:solidFill>
                            <a:schemeClr val="bg2">
                              <a:lumMod val="10000"/>
                            </a:schemeClr>
                          </a:solidFill>
                          <a:effectLst/>
                          <a:latin typeface="+mj-ea"/>
                          <a:ea typeface="+mj-ea"/>
                        </a:rPr>
                        <a:t>学習</a:t>
                      </a:r>
                      <a:endParaRPr kumimoji="1" lang="ja-JP" altLang="en-US" sz="2000" b="0" dirty="0">
                        <a:solidFill>
                          <a:schemeClr val="bg2">
                            <a:lumMod val="10000"/>
                          </a:schemeClr>
                        </a:solidFill>
                        <a:effectLst/>
                        <a:latin typeface="+mj-ea"/>
                        <a:ea typeface="+mj-ea"/>
                      </a:endParaRPr>
                    </a:p>
                  </a:txBody>
                  <a:tcPr>
                    <a:lnL w="28575" cap="flat" cmpd="sng" algn="ctr">
                      <a:solidFill>
                        <a:schemeClr val="bg2">
                          <a:lumMod val="10000"/>
                        </a:schemeClr>
                      </a:solidFill>
                      <a:prstDash val="solid"/>
                      <a:round/>
                      <a:headEnd type="none" w="med" len="med"/>
                      <a:tailEnd type="none" w="med" len="med"/>
                    </a:lnL>
                    <a:lnR w="28575"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r>
              <a:tr h="370840">
                <a:tc>
                  <a:txBody>
                    <a:bodyPr/>
                    <a:lstStyle/>
                    <a:p>
                      <a:r>
                        <a:rPr kumimoji="1" lang="ja-JP" altLang="en-US" sz="2000" b="0" dirty="0" smtClean="0">
                          <a:solidFill>
                            <a:schemeClr val="bg2">
                              <a:lumMod val="10000"/>
                            </a:schemeClr>
                          </a:solidFill>
                          <a:effectLst/>
                          <a:latin typeface="+mj-ea"/>
                          <a:ea typeface="+mj-ea"/>
                        </a:rPr>
                        <a:t>行動選択手法</a:t>
                      </a:r>
                      <a:endParaRPr kumimoji="1" lang="ja-JP" altLang="en-US" sz="2000" b="0" dirty="0">
                        <a:solidFill>
                          <a:schemeClr val="bg2">
                            <a:lumMod val="10000"/>
                          </a:schemeClr>
                        </a:solidFill>
                        <a:effectLst/>
                        <a:latin typeface="+mj-ea"/>
                        <a:ea typeface="+mj-ea"/>
                      </a:endParaRPr>
                    </a:p>
                  </a:txBody>
                  <a:tcPr>
                    <a:lnL w="28575" cap="flat" cmpd="sng" algn="ctr">
                      <a:solidFill>
                        <a:schemeClr val="bg2">
                          <a:lumMod val="10000"/>
                        </a:schemeClr>
                      </a:solidFill>
                      <a:prstDash val="solid"/>
                      <a:round/>
                      <a:headEnd type="none" w="med" len="med"/>
                      <a:tailEnd type="none" w="med" len="med"/>
                    </a:lnL>
                    <a:lnR w="28575"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r>
                        <a:rPr kumimoji="1" lang="en-US" altLang="ja-JP" sz="2000" b="0" dirty="0" smtClean="0">
                          <a:solidFill>
                            <a:schemeClr val="bg2">
                              <a:lumMod val="10000"/>
                            </a:schemeClr>
                          </a:solidFill>
                          <a:effectLst/>
                          <a:latin typeface="+mj-ea"/>
                          <a:ea typeface="+mj-ea"/>
                        </a:rPr>
                        <a:t>ε-greedy</a:t>
                      </a:r>
                      <a:endParaRPr kumimoji="1" lang="ja-JP" altLang="en-US" sz="2000" b="0" dirty="0">
                        <a:solidFill>
                          <a:schemeClr val="bg2">
                            <a:lumMod val="10000"/>
                          </a:schemeClr>
                        </a:solidFill>
                        <a:effectLst/>
                        <a:latin typeface="+mj-ea"/>
                        <a:ea typeface="+mj-ea"/>
                      </a:endParaRPr>
                    </a:p>
                  </a:txBody>
                  <a:tcPr>
                    <a:lnL w="28575" cap="flat" cmpd="sng" algn="ctr">
                      <a:solidFill>
                        <a:schemeClr val="bg2">
                          <a:lumMod val="10000"/>
                        </a:schemeClr>
                      </a:solidFill>
                      <a:prstDash val="solid"/>
                      <a:round/>
                      <a:headEnd type="none" w="med" len="med"/>
                      <a:tailEnd type="none" w="med" len="med"/>
                    </a:lnL>
                    <a:lnR w="28575"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r>
              <a:tr h="370840">
                <a:tc>
                  <a:txBody>
                    <a:bodyPr/>
                    <a:lstStyle/>
                    <a:p>
                      <a:r>
                        <a:rPr kumimoji="1" lang="en-US" altLang="ja-JP" sz="2000" b="0" dirty="0" smtClean="0">
                          <a:solidFill>
                            <a:schemeClr val="bg2">
                              <a:lumMod val="10000"/>
                            </a:schemeClr>
                          </a:solidFill>
                          <a:effectLst/>
                          <a:latin typeface="+mj-ea"/>
                          <a:ea typeface="+mj-ea"/>
                        </a:rPr>
                        <a:t>Q</a:t>
                      </a:r>
                      <a:r>
                        <a:rPr kumimoji="1" lang="ja-JP" altLang="en-US" sz="2000" b="0" dirty="0" smtClean="0">
                          <a:solidFill>
                            <a:schemeClr val="bg2">
                              <a:lumMod val="10000"/>
                            </a:schemeClr>
                          </a:solidFill>
                          <a:effectLst/>
                          <a:latin typeface="+mj-ea"/>
                          <a:ea typeface="+mj-ea"/>
                        </a:rPr>
                        <a:t>値の初期値</a:t>
                      </a:r>
                      <a:endParaRPr kumimoji="1" lang="ja-JP" altLang="en-US" sz="2000" b="0" dirty="0">
                        <a:solidFill>
                          <a:schemeClr val="bg2">
                            <a:lumMod val="10000"/>
                          </a:schemeClr>
                        </a:solidFill>
                        <a:effectLst/>
                        <a:latin typeface="+mj-ea"/>
                        <a:ea typeface="+mj-ea"/>
                      </a:endParaRPr>
                    </a:p>
                  </a:txBody>
                  <a:tcPr>
                    <a:lnL w="28575" cap="flat" cmpd="sng" algn="ctr">
                      <a:solidFill>
                        <a:schemeClr val="bg2">
                          <a:lumMod val="10000"/>
                        </a:schemeClr>
                      </a:solidFill>
                      <a:prstDash val="solid"/>
                      <a:round/>
                      <a:headEnd type="none" w="med" len="med"/>
                      <a:tailEnd type="none" w="med" len="med"/>
                    </a:lnL>
                    <a:lnR w="28575"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r>
                        <a:rPr kumimoji="1" lang="en-US" altLang="ja-JP" sz="2000" b="0" dirty="0" smtClean="0">
                          <a:solidFill>
                            <a:schemeClr val="bg2">
                              <a:lumMod val="10000"/>
                            </a:schemeClr>
                          </a:solidFill>
                          <a:effectLst/>
                          <a:latin typeface="+mj-ea"/>
                          <a:ea typeface="+mj-ea"/>
                        </a:rPr>
                        <a:t>0.01</a:t>
                      </a:r>
                      <a:endParaRPr kumimoji="1" lang="ja-JP" altLang="en-US" sz="2000" b="0" dirty="0">
                        <a:solidFill>
                          <a:schemeClr val="bg2">
                            <a:lumMod val="10000"/>
                          </a:schemeClr>
                        </a:solidFill>
                        <a:effectLst/>
                        <a:latin typeface="+mj-ea"/>
                        <a:ea typeface="+mj-ea"/>
                      </a:endParaRPr>
                    </a:p>
                  </a:txBody>
                  <a:tcPr>
                    <a:lnL w="28575" cap="flat" cmpd="sng" algn="ctr">
                      <a:solidFill>
                        <a:schemeClr val="bg2">
                          <a:lumMod val="10000"/>
                        </a:schemeClr>
                      </a:solidFill>
                      <a:prstDash val="solid"/>
                      <a:round/>
                      <a:headEnd type="none" w="med" len="med"/>
                      <a:tailEnd type="none" w="med" len="med"/>
                    </a:lnL>
                    <a:lnR w="28575"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r>
              <a:tr h="370840">
                <a:tc>
                  <a:txBody>
                    <a:bodyPr/>
                    <a:lstStyle/>
                    <a:p>
                      <a:r>
                        <a:rPr kumimoji="1" lang="en-US" altLang="ja-JP" sz="2000" b="0" dirty="0" smtClean="0">
                          <a:solidFill>
                            <a:schemeClr val="bg2">
                              <a:lumMod val="10000"/>
                            </a:schemeClr>
                          </a:solidFill>
                          <a:effectLst/>
                          <a:latin typeface="+mj-ea"/>
                          <a:ea typeface="+mj-ea"/>
                        </a:rPr>
                        <a:t>α</a:t>
                      </a:r>
                      <a:r>
                        <a:rPr kumimoji="1" lang="ja-JP" altLang="en-US" sz="2000" b="0" dirty="0" smtClean="0">
                          <a:solidFill>
                            <a:schemeClr val="bg2">
                              <a:lumMod val="10000"/>
                            </a:schemeClr>
                          </a:solidFill>
                          <a:effectLst/>
                          <a:latin typeface="+mj-ea"/>
                          <a:ea typeface="+mj-ea"/>
                        </a:rPr>
                        <a:t>（</a:t>
                      </a:r>
                      <a:r>
                        <a:rPr kumimoji="1" lang="en-US" altLang="ja-JP" sz="2000" b="0" dirty="0" smtClean="0">
                          <a:solidFill>
                            <a:schemeClr val="bg2">
                              <a:lumMod val="10000"/>
                            </a:schemeClr>
                          </a:solidFill>
                          <a:effectLst/>
                          <a:latin typeface="+mj-ea"/>
                          <a:ea typeface="+mj-ea"/>
                        </a:rPr>
                        <a:t>Q</a:t>
                      </a:r>
                      <a:r>
                        <a:rPr kumimoji="1" lang="ja-JP" altLang="en-US" sz="2000" b="0" dirty="0" smtClean="0">
                          <a:solidFill>
                            <a:schemeClr val="bg2">
                              <a:lumMod val="10000"/>
                            </a:schemeClr>
                          </a:solidFill>
                          <a:effectLst/>
                          <a:latin typeface="+mj-ea"/>
                          <a:ea typeface="+mj-ea"/>
                        </a:rPr>
                        <a:t>学習）</a:t>
                      </a:r>
                      <a:endParaRPr kumimoji="1" lang="ja-JP" altLang="en-US" sz="2000" b="0" dirty="0">
                        <a:solidFill>
                          <a:schemeClr val="bg2">
                            <a:lumMod val="10000"/>
                          </a:schemeClr>
                        </a:solidFill>
                        <a:effectLst/>
                        <a:latin typeface="+mj-ea"/>
                        <a:ea typeface="+mj-ea"/>
                      </a:endParaRPr>
                    </a:p>
                  </a:txBody>
                  <a:tcPr>
                    <a:lnL w="28575" cap="flat" cmpd="sng" algn="ctr">
                      <a:solidFill>
                        <a:schemeClr val="bg2">
                          <a:lumMod val="10000"/>
                        </a:schemeClr>
                      </a:solidFill>
                      <a:prstDash val="solid"/>
                      <a:round/>
                      <a:headEnd type="none" w="med" len="med"/>
                      <a:tailEnd type="none" w="med" len="med"/>
                    </a:lnL>
                    <a:lnR w="28575"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r>
                        <a:rPr kumimoji="1" lang="en-US" altLang="ja-JP" sz="2000" b="0" dirty="0" smtClean="0">
                          <a:solidFill>
                            <a:schemeClr val="bg2">
                              <a:lumMod val="10000"/>
                            </a:schemeClr>
                          </a:solidFill>
                          <a:effectLst/>
                          <a:latin typeface="+mj-ea"/>
                          <a:ea typeface="+mj-ea"/>
                        </a:rPr>
                        <a:t>0.1</a:t>
                      </a:r>
                      <a:endParaRPr kumimoji="1" lang="ja-JP" altLang="en-US" sz="2000" b="0" dirty="0">
                        <a:solidFill>
                          <a:schemeClr val="bg2">
                            <a:lumMod val="10000"/>
                          </a:schemeClr>
                        </a:solidFill>
                        <a:effectLst/>
                        <a:latin typeface="+mj-ea"/>
                        <a:ea typeface="+mj-ea"/>
                      </a:endParaRPr>
                    </a:p>
                  </a:txBody>
                  <a:tcPr>
                    <a:lnL w="28575" cap="flat" cmpd="sng" algn="ctr">
                      <a:solidFill>
                        <a:schemeClr val="bg2">
                          <a:lumMod val="10000"/>
                        </a:schemeClr>
                      </a:solidFill>
                      <a:prstDash val="solid"/>
                      <a:round/>
                      <a:headEnd type="none" w="med" len="med"/>
                      <a:tailEnd type="none" w="med" len="med"/>
                    </a:lnL>
                    <a:lnR w="28575"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r>
              <a:tr h="370840">
                <a:tc>
                  <a:txBody>
                    <a:bodyPr/>
                    <a:lstStyle/>
                    <a:p>
                      <a:r>
                        <a:rPr kumimoji="1" lang="en-US" altLang="ja-JP" sz="2000" b="0" dirty="0" smtClean="0">
                          <a:solidFill>
                            <a:schemeClr val="bg2">
                              <a:lumMod val="10000"/>
                            </a:schemeClr>
                          </a:solidFill>
                          <a:effectLst/>
                          <a:latin typeface="+mj-ea"/>
                          <a:ea typeface="+mj-ea"/>
                        </a:rPr>
                        <a:t>γ</a:t>
                      </a:r>
                      <a:r>
                        <a:rPr kumimoji="1" lang="ja-JP" altLang="en-US" sz="2000" b="0" dirty="0" smtClean="0">
                          <a:solidFill>
                            <a:schemeClr val="bg2">
                              <a:lumMod val="10000"/>
                            </a:schemeClr>
                          </a:solidFill>
                          <a:effectLst/>
                          <a:latin typeface="+mj-ea"/>
                          <a:ea typeface="+mj-ea"/>
                        </a:rPr>
                        <a:t>（</a:t>
                      </a:r>
                      <a:r>
                        <a:rPr kumimoji="1" lang="en-US" altLang="ja-JP" sz="2000" b="0" dirty="0" smtClean="0">
                          <a:solidFill>
                            <a:schemeClr val="bg2">
                              <a:lumMod val="10000"/>
                            </a:schemeClr>
                          </a:solidFill>
                          <a:effectLst/>
                          <a:latin typeface="+mj-ea"/>
                          <a:ea typeface="+mj-ea"/>
                        </a:rPr>
                        <a:t>Q</a:t>
                      </a:r>
                      <a:r>
                        <a:rPr kumimoji="1" lang="ja-JP" altLang="en-US" sz="2000" b="0" dirty="0" smtClean="0">
                          <a:solidFill>
                            <a:schemeClr val="bg2">
                              <a:lumMod val="10000"/>
                            </a:schemeClr>
                          </a:solidFill>
                          <a:effectLst/>
                          <a:latin typeface="+mj-ea"/>
                          <a:ea typeface="+mj-ea"/>
                        </a:rPr>
                        <a:t>学習）</a:t>
                      </a:r>
                      <a:endParaRPr kumimoji="1" lang="ja-JP" altLang="en-US" sz="2000" b="0" dirty="0">
                        <a:solidFill>
                          <a:schemeClr val="bg2">
                            <a:lumMod val="10000"/>
                          </a:schemeClr>
                        </a:solidFill>
                        <a:effectLst/>
                        <a:latin typeface="+mj-ea"/>
                        <a:ea typeface="+mj-ea"/>
                      </a:endParaRPr>
                    </a:p>
                  </a:txBody>
                  <a:tcPr>
                    <a:lnL w="28575" cap="flat" cmpd="sng" algn="ctr">
                      <a:solidFill>
                        <a:schemeClr val="bg2">
                          <a:lumMod val="10000"/>
                        </a:schemeClr>
                      </a:solidFill>
                      <a:prstDash val="solid"/>
                      <a:round/>
                      <a:headEnd type="none" w="med" len="med"/>
                      <a:tailEnd type="none" w="med" len="med"/>
                    </a:lnL>
                    <a:lnR w="28575"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r>
                        <a:rPr kumimoji="1" lang="en-US" altLang="ja-JP" sz="2000" b="0" dirty="0" smtClean="0">
                          <a:solidFill>
                            <a:schemeClr val="bg2">
                              <a:lumMod val="10000"/>
                            </a:schemeClr>
                          </a:solidFill>
                          <a:effectLst/>
                          <a:latin typeface="+mj-ea"/>
                          <a:ea typeface="+mj-ea"/>
                        </a:rPr>
                        <a:t>0.9</a:t>
                      </a:r>
                      <a:endParaRPr kumimoji="1" lang="ja-JP" altLang="en-US" sz="2000" b="0" dirty="0">
                        <a:solidFill>
                          <a:schemeClr val="bg2">
                            <a:lumMod val="10000"/>
                          </a:schemeClr>
                        </a:solidFill>
                        <a:effectLst/>
                        <a:latin typeface="+mj-ea"/>
                        <a:ea typeface="+mj-ea"/>
                      </a:endParaRPr>
                    </a:p>
                  </a:txBody>
                  <a:tcPr>
                    <a:lnL w="28575" cap="flat" cmpd="sng" algn="ctr">
                      <a:solidFill>
                        <a:schemeClr val="bg2">
                          <a:lumMod val="10000"/>
                        </a:schemeClr>
                      </a:solidFill>
                      <a:prstDash val="solid"/>
                      <a:round/>
                      <a:headEnd type="none" w="med" len="med"/>
                      <a:tailEnd type="none" w="med" len="med"/>
                    </a:lnL>
                    <a:lnR w="28575"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r>
              <a:tr h="370840">
                <a:tc>
                  <a:txBody>
                    <a:bodyPr/>
                    <a:lstStyle/>
                    <a:p>
                      <a:r>
                        <a:rPr kumimoji="1" lang="en-US" altLang="ja-JP" sz="2000" b="0" dirty="0" smtClean="0">
                          <a:solidFill>
                            <a:schemeClr val="bg2">
                              <a:lumMod val="10000"/>
                            </a:schemeClr>
                          </a:solidFill>
                          <a:effectLst/>
                          <a:latin typeface="+mj-ea"/>
                          <a:ea typeface="+mj-ea"/>
                        </a:rPr>
                        <a:t>ε</a:t>
                      </a:r>
                      <a:r>
                        <a:rPr kumimoji="1" lang="ja-JP" altLang="en-US" sz="2000" b="0" dirty="0" smtClean="0">
                          <a:solidFill>
                            <a:schemeClr val="bg2">
                              <a:lumMod val="10000"/>
                            </a:schemeClr>
                          </a:solidFill>
                          <a:effectLst/>
                          <a:latin typeface="+mj-ea"/>
                          <a:ea typeface="+mj-ea"/>
                        </a:rPr>
                        <a:t>（</a:t>
                      </a:r>
                      <a:r>
                        <a:rPr kumimoji="1" lang="en-US" altLang="ja-JP" sz="2000" b="0" dirty="0" smtClean="0">
                          <a:solidFill>
                            <a:schemeClr val="bg2">
                              <a:lumMod val="10000"/>
                            </a:schemeClr>
                          </a:solidFill>
                          <a:effectLst/>
                          <a:latin typeface="+mj-ea"/>
                          <a:ea typeface="+mj-ea"/>
                        </a:rPr>
                        <a:t>ε-greedy</a:t>
                      </a:r>
                      <a:r>
                        <a:rPr kumimoji="1" lang="ja-JP" altLang="en-US" sz="2000" b="0" dirty="0" smtClean="0">
                          <a:solidFill>
                            <a:schemeClr val="bg2">
                              <a:lumMod val="10000"/>
                            </a:schemeClr>
                          </a:solidFill>
                          <a:effectLst/>
                          <a:latin typeface="+mj-ea"/>
                          <a:ea typeface="+mj-ea"/>
                        </a:rPr>
                        <a:t>）</a:t>
                      </a:r>
                      <a:endParaRPr kumimoji="1" lang="ja-JP" altLang="en-US" sz="2000" b="0" dirty="0">
                        <a:solidFill>
                          <a:schemeClr val="bg2">
                            <a:lumMod val="10000"/>
                          </a:schemeClr>
                        </a:solidFill>
                        <a:effectLst/>
                        <a:latin typeface="+mj-ea"/>
                        <a:ea typeface="+mj-ea"/>
                      </a:endParaRPr>
                    </a:p>
                  </a:txBody>
                  <a:tcPr>
                    <a:lnL w="28575" cap="flat" cmpd="sng" algn="ctr">
                      <a:solidFill>
                        <a:schemeClr val="bg2">
                          <a:lumMod val="10000"/>
                        </a:schemeClr>
                      </a:solidFill>
                      <a:prstDash val="solid"/>
                      <a:round/>
                      <a:headEnd type="none" w="med" len="med"/>
                      <a:tailEnd type="none" w="med" len="med"/>
                    </a:lnL>
                    <a:lnR w="28575"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28575" cap="flat" cmpd="sng" algn="ctr">
                      <a:solidFill>
                        <a:schemeClr val="bg2">
                          <a:lumMod val="10000"/>
                        </a:schemeClr>
                      </a:solidFill>
                      <a:prstDash val="solid"/>
                      <a:round/>
                      <a:headEnd type="none" w="med" len="med"/>
                      <a:tailEnd type="none" w="med" len="med"/>
                    </a:lnB>
                  </a:tcPr>
                </a:tc>
                <a:tc>
                  <a:txBody>
                    <a:bodyPr/>
                    <a:lstStyle/>
                    <a:p>
                      <a:r>
                        <a:rPr kumimoji="1" lang="en-US" altLang="ja-JP" sz="2000" b="0" dirty="0" smtClean="0">
                          <a:solidFill>
                            <a:schemeClr val="bg2">
                              <a:lumMod val="10000"/>
                            </a:schemeClr>
                          </a:solidFill>
                          <a:effectLst/>
                          <a:latin typeface="+mj-ea"/>
                          <a:ea typeface="+mj-ea"/>
                        </a:rPr>
                        <a:t>0.05</a:t>
                      </a:r>
                      <a:endParaRPr kumimoji="1" lang="ja-JP" altLang="en-US" sz="2000" b="0" dirty="0">
                        <a:solidFill>
                          <a:schemeClr val="bg2">
                            <a:lumMod val="10000"/>
                          </a:schemeClr>
                        </a:solidFill>
                        <a:effectLst/>
                        <a:latin typeface="+mj-ea"/>
                        <a:ea typeface="+mj-ea"/>
                      </a:endParaRPr>
                    </a:p>
                  </a:txBody>
                  <a:tcPr>
                    <a:lnL w="28575" cap="flat" cmpd="sng" algn="ctr">
                      <a:solidFill>
                        <a:schemeClr val="bg2">
                          <a:lumMod val="10000"/>
                        </a:schemeClr>
                      </a:solidFill>
                      <a:prstDash val="solid"/>
                      <a:round/>
                      <a:headEnd type="none" w="med" len="med"/>
                      <a:tailEnd type="none" w="med" len="med"/>
                    </a:lnL>
                    <a:lnR w="28575"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28575" cap="flat" cmpd="sng" algn="ctr">
                      <a:solidFill>
                        <a:schemeClr val="bg2">
                          <a:lumMod val="10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539138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260648"/>
            <a:ext cx="7992888" cy="1143000"/>
          </a:xfrm>
        </p:spPr>
        <p:txBody>
          <a:bodyPr/>
          <a:lstStyle/>
          <a:p>
            <a:r>
              <a:rPr kumimoji="1" lang="ja-JP" altLang="en-US" sz="4400" dirty="0" smtClean="0">
                <a:ln w="12700">
                  <a:noFill/>
                </a:ln>
                <a:solidFill>
                  <a:schemeClr val="bg2">
                    <a:lumMod val="10000"/>
                  </a:schemeClr>
                </a:solidFill>
                <a:effectLst>
                  <a:outerShdw blurRad="38100" dist="38100" dir="2700000" algn="tl">
                    <a:srgbClr val="000000">
                      <a:alpha val="43137"/>
                    </a:srgbClr>
                  </a:outerShdw>
                </a:effectLst>
              </a:rPr>
              <a:t>実験結果：各行動の選択確率</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392449" y="5909210"/>
            <a:ext cx="8230138" cy="461665"/>
          </a:xfrm>
          <a:prstGeom prst="rect">
            <a:avLst/>
          </a:prstGeom>
          <a:noFill/>
          <a:ln w="19050">
            <a:solidFill>
              <a:schemeClr val="bg2">
                <a:lumMod val="10000"/>
              </a:schemeClr>
            </a:solidFill>
          </a:ln>
        </p:spPr>
        <p:txBody>
          <a:bodyPr wrap="none" rtlCol="0">
            <a:spAutoFit/>
          </a:bodyPr>
          <a:lstStyle/>
          <a:p>
            <a:pPr algn="ctr"/>
            <a:r>
              <a:rPr lang="ja-JP" altLang="en-US" sz="2400" dirty="0" smtClean="0">
                <a:solidFill>
                  <a:schemeClr val="bg2">
                    <a:lumMod val="10000"/>
                  </a:schemeClr>
                </a:solidFill>
                <a:latin typeface="+mj-ea"/>
                <a:ea typeface="+mj-ea"/>
              </a:rPr>
              <a:t>適切な行動が複数ある</a:t>
            </a:r>
            <a:r>
              <a:rPr lang="ja-JP" altLang="en-US" sz="2400" dirty="0">
                <a:solidFill>
                  <a:schemeClr val="bg2">
                    <a:lumMod val="10000"/>
                  </a:schemeClr>
                </a:solidFill>
                <a:latin typeface="+mj-ea"/>
                <a:ea typeface="+mj-ea"/>
              </a:rPr>
              <a:t>とき</a:t>
            </a:r>
            <a:r>
              <a:rPr lang="ja-JP" altLang="en-US" sz="2400" dirty="0" smtClean="0">
                <a:solidFill>
                  <a:schemeClr val="bg2">
                    <a:lumMod val="10000"/>
                  </a:schemeClr>
                </a:solidFill>
                <a:latin typeface="+mj-ea"/>
                <a:ea typeface="+mj-ea"/>
              </a:rPr>
              <a:t>，行動</a:t>
            </a:r>
            <a:r>
              <a:rPr lang="ja-JP" altLang="en-US" sz="2400" dirty="0">
                <a:solidFill>
                  <a:schemeClr val="bg2">
                    <a:lumMod val="10000"/>
                  </a:schemeClr>
                </a:solidFill>
                <a:latin typeface="+mj-ea"/>
                <a:ea typeface="+mj-ea"/>
              </a:rPr>
              <a:t>選択</a:t>
            </a:r>
            <a:r>
              <a:rPr lang="ja-JP" altLang="en-US" sz="2400" dirty="0" smtClean="0">
                <a:solidFill>
                  <a:schemeClr val="bg2">
                    <a:lumMod val="10000"/>
                  </a:schemeClr>
                </a:solidFill>
                <a:latin typeface="+mj-ea"/>
                <a:ea typeface="+mj-ea"/>
              </a:rPr>
              <a:t>にばらつきが生じている</a:t>
            </a:r>
            <a:endParaRPr kumimoji="1" lang="ja-JP" altLang="en-US" sz="2400" dirty="0">
              <a:solidFill>
                <a:schemeClr val="bg2">
                  <a:lumMod val="10000"/>
                </a:schemeClr>
              </a:solidFill>
              <a:latin typeface="+mj-ea"/>
              <a:ea typeface="+mj-ea"/>
            </a:endParaRPr>
          </a:p>
        </p:txBody>
      </p:sp>
      <p:grpSp>
        <p:nvGrpSpPr>
          <p:cNvPr id="5" name="グループ化 4"/>
          <p:cNvGrpSpPr/>
          <p:nvPr/>
        </p:nvGrpSpPr>
        <p:grpSpPr>
          <a:xfrm>
            <a:off x="540000" y="2024908"/>
            <a:ext cx="8280000" cy="3564332"/>
            <a:chOff x="540000" y="2024908"/>
            <a:chExt cx="8280000" cy="3564332"/>
          </a:xfrm>
        </p:grpSpPr>
        <p:pic>
          <p:nvPicPr>
            <p:cNvPr id="11" name="図 10"/>
            <p:cNvPicPr>
              <a:picLocks/>
            </p:cNvPicPr>
            <p:nvPr/>
          </p:nvPicPr>
          <p:blipFill>
            <a:blip r:embed="rId2">
              <a:extLst>
                <a:ext uri="{28A0092B-C50C-407E-A947-70E740481C1C}">
                  <a14:useLocalDpi xmlns:a14="http://schemas.microsoft.com/office/drawing/2010/main" val="0"/>
                </a:ext>
              </a:extLst>
            </a:blip>
            <a:stretch>
              <a:fillRect/>
            </a:stretch>
          </p:blipFill>
          <p:spPr>
            <a:xfrm>
              <a:off x="4860000" y="2024908"/>
              <a:ext cx="3960000" cy="2969999"/>
            </a:xfrm>
            <a:prstGeom prst="rect">
              <a:avLst/>
            </a:prstGeom>
          </p:spPr>
        </p:pic>
        <p:grpSp>
          <p:nvGrpSpPr>
            <p:cNvPr id="4" name="グループ化 3"/>
            <p:cNvGrpSpPr/>
            <p:nvPr/>
          </p:nvGrpSpPr>
          <p:grpSpPr>
            <a:xfrm>
              <a:off x="5472000" y="5219908"/>
              <a:ext cx="2186752" cy="369332"/>
              <a:chOff x="5220072" y="4860000"/>
              <a:chExt cx="2186752" cy="369332"/>
            </a:xfrm>
          </p:grpSpPr>
          <mc:AlternateContent xmlns:mc="http://schemas.openxmlformats.org/markup-compatibility/2006" xmlns:a14="http://schemas.microsoft.com/office/drawing/2010/main">
            <mc:Choice Requires="a14">
              <p:sp>
                <p:nvSpPr>
                  <p:cNvPr id="9" name="テキスト ボックス 8"/>
                  <p:cNvSpPr txBox="1"/>
                  <p:nvPr/>
                </p:nvSpPr>
                <p:spPr>
                  <a:xfrm>
                    <a:off x="5220072" y="4860000"/>
                    <a:ext cx="2186752" cy="369332"/>
                  </a:xfrm>
                  <a:prstGeom prst="rect">
                    <a:avLst/>
                  </a:prstGeom>
                  <a:noFill/>
                  <a:ln w="19050">
                    <a:solidFill>
                      <a:schemeClr val="bg2">
                        <a:lumMod val="10000"/>
                      </a:schemeClr>
                    </a:solidFill>
                  </a:ln>
                </p:spPr>
                <p:txBody>
                  <a:bodyPr wrap="none" rtlCol="0">
                    <a:spAutoFit/>
                  </a:bodyPr>
                  <a:lstStyle/>
                  <a:p>
                    <a:r>
                      <a:rPr kumimoji="1" lang="ja-JP" altLang="en-US" b="1" dirty="0" smtClean="0">
                        <a:solidFill>
                          <a:schemeClr val="bg2">
                            <a:lumMod val="10000"/>
                          </a:schemeClr>
                        </a:solidFill>
                        <a:latin typeface="+mj-ea"/>
                        <a:ea typeface="+mj-ea"/>
                      </a:rPr>
                      <a:t>タスク</a:t>
                    </a:r>
                    <a:r>
                      <a:rPr lang="en-US" altLang="ja-JP" b="1" dirty="0">
                        <a:solidFill>
                          <a:schemeClr val="bg2">
                            <a:lumMod val="10000"/>
                          </a:schemeClr>
                        </a:solidFill>
                        <a:latin typeface="+mj-ea"/>
                        <a:ea typeface="+mj-ea"/>
                      </a:rPr>
                      <a:t>2</a:t>
                    </a:r>
                    <a:r>
                      <a:rPr kumimoji="1" lang="ja-JP" altLang="en-US" b="1" dirty="0" err="1" smtClean="0">
                        <a:solidFill>
                          <a:schemeClr val="bg2">
                            <a:lumMod val="10000"/>
                          </a:schemeClr>
                        </a:solidFill>
                        <a:latin typeface="+mj-ea"/>
                        <a:ea typeface="+mj-ea"/>
                      </a:rPr>
                      <a:t>，</a:t>
                    </a:r>
                    <a:r>
                      <a:rPr lang="ja-JP" altLang="en-US" b="1" dirty="0" smtClean="0">
                        <a:solidFill>
                          <a:schemeClr val="bg2">
                            <a:lumMod val="10000"/>
                          </a:schemeClr>
                        </a:solidFill>
                        <a:latin typeface="+mj-ea"/>
                        <a:ea typeface="+mj-ea"/>
                      </a:rPr>
                      <a:t>観測</a:t>
                    </a:r>
                    <a14:m>
                      <m:oMath xmlns:m="http://schemas.openxmlformats.org/officeDocument/2006/math">
                        <m:sSub>
                          <m:sSubPr>
                            <m:ctrlPr>
                              <a:rPr lang="en-US" altLang="ja-JP" b="1" i="1" smtClean="0">
                                <a:solidFill>
                                  <a:schemeClr val="bg2">
                                    <a:lumMod val="10000"/>
                                  </a:schemeClr>
                                </a:solidFill>
                                <a:latin typeface="Cambria Math"/>
                                <a:ea typeface="+mj-ea"/>
                              </a:rPr>
                            </m:ctrlPr>
                          </m:sSubPr>
                          <m:e>
                            <m:r>
                              <a:rPr lang="en-US" altLang="ja-JP" b="1" i="1" smtClean="0">
                                <a:solidFill>
                                  <a:schemeClr val="bg2">
                                    <a:lumMod val="10000"/>
                                  </a:schemeClr>
                                </a:solidFill>
                                <a:latin typeface="Cambria Math"/>
                                <a:ea typeface="+mj-ea"/>
                              </a:rPr>
                              <m:t>𝒐</m:t>
                            </m:r>
                          </m:e>
                          <m:sub>
                            <m:r>
                              <a:rPr lang="en-US" altLang="ja-JP" b="1" i="1" smtClean="0">
                                <a:solidFill>
                                  <a:schemeClr val="bg2">
                                    <a:lumMod val="10000"/>
                                  </a:schemeClr>
                                </a:solidFill>
                                <a:latin typeface="Cambria Math"/>
                                <a:ea typeface="+mj-ea"/>
                              </a:rPr>
                              <m:t>𝟏</m:t>
                            </m:r>
                          </m:sub>
                        </m:sSub>
                      </m:oMath>
                    </a14:m>
                    <a:r>
                      <a:rPr lang="en-US" altLang="ja-JP" b="1" dirty="0" smtClean="0">
                        <a:solidFill>
                          <a:schemeClr val="bg2">
                            <a:lumMod val="10000"/>
                          </a:schemeClr>
                        </a:solidFill>
                        <a:latin typeface="+mj-ea"/>
                        <a:ea typeface="+mj-ea"/>
                      </a:rPr>
                      <a:t>(</a:t>
                    </a:r>
                    <a:r>
                      <a:rPr lang="ja-JP" altLang="en-US" b="1" dirty="0" smtClean="0">
                        <a:solidFill>
                          <a:schemeClr val="bg2">
                            <a:lumMod val="10000"/>
                          </a:schemeClr>
                        </a:solidFill>
                        <a:latin typeface="+mj-ea"/>
                        <a:ea typeface="+mj-ea"/>
                      </a:rPr>
                      <a:t>　　</a:t>
                    </a:r>
                    <a:r>
                      <a:rPr lang="en-US" altLang="ja-JP" b="1" dirty="0" smtClean="0">
                        <a:solidFill>
                          <a:schemeClr val="bg2">
                            <a:lumMod val="10000"/>
                          </a:schemeClr>
                        </a:solidFill>
                        <a:latin typeface="+mj-ea"/>
                        <a:ea typeface="+mj-ea"/>
                      </a:rPr>
                      <a:t>)</a:t>
                    </a:r>
                    <a:endParaRPr lang="en-US" altLang="ja-JP" b="1" dirty="0">
                      <a:solidFill>
                        <a:schemeClr val="bg2">
                          <a:lumMod val="10000"/>
                        </a:schemeClr>
                      </a:solidFill>
                      <a:latin typeface="+mj-ea"/>
                      <a:ea typeface="+mj-ea"/>
                    </a:endParaRPr>
                  </a:p>
                </p:txBody>
              </p:sp>
            </mc:Choice>
            <mc:Fallback xmlns="">
              <p:sp>
                <p:nvSpPr>
                  <p:cNvPr id="9" name="テキスト ボックス 8"/>
                  <p:cNvSpPr txBox="1">
                    <a:spLocks noRot="1" noChangeAspect="1" noMove="1" noResize="1" noEditPoints="1" noAdjustHandles="1" noChangeArrowheads="1" noChangeShapeType="1" noTextEdit="1"/>
                  </p:cNvSpPr>
                  <p:nvPr/>
                </p:nvSpPr>
                <p:spPr>
                  <a:xfrm>
                    <a:off x="5220072" y="4860000"/>
                    <a:ext cx="2186752" cy="369332"/>
                  </a:xfrm>
                  <a:prstGeom prst="rect">
                    <a:avLst/>
                  </a:prstGeom>
                  <a:blipFill rotWithShape="1">
                    <a:blip r:embed="rId5"/>
                    <a:stretch>
                      <a:fillRect l="-2216" t="-9524" r="-1662" b="-19048"/>
                    </a:stretch>
                  </a:blipFill>
                  <a:ln w="19050">
                    <a:solidFill>
                      <a:schemeClr val="bg2">
                        <a:lumMod val="10000"/>
                      </a:schemeClr>
                    </a:solidFill>
                  </a:ln>
                </p:spPr>
                <p:txBody>
                  <a:bodyPr/>
                  <a:lstStyle/>
                  <a:p>
                    <a:r>
                      <a:rPr lang="ja-JP" altLang="en-US">
                        <a:noFill/>
                      </a:rPr>
                      <a:t> </a:t>
                    </a:r>
                  </a:p>
                </p:txBody>
              </p:sp>
            </mc:Fallback>
          </mc:AlternateContent>
          <p:sp>
            <p:nvSpPr>
              <p:cNvPr id="14" name="正方形/長方形 13"/>
              <p:cNvSpPr>
                <a:spLocks noChangeAspect="1"/>
              </p:cNvSpPr>
              <p:nvPr/>
            </p:nvSpPr>
            <p:spPr>
              <a:xfrm>
                <a:off x="6948000" y="4932000"/>
                <a:ext cx="252000" cy="252000"/>
              </a:xfrm>
              <a:prstGeom prst="rect">
                <a:avLst/>
              </a:prstGeom>
              <a:solidFill>
                <a:srgbClr val="92D050"/>
              </a:solidFill>
              <a:ln w="12700" cap="flat" cmpd="sng" algn="ctr">
                <a:solidFill>
                  <a:schemeClr val="bg2">
                    <a:lumMod val="1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grpSp>
        <p:grpSp>
          <p:nvGrpSpPr>
            <p:cNvPr id="7" name="グループ化 6"/>
            <p:cNvGrpSpPr/>
            <p:nvPr/>
          </p:nvGrpSpPr>
          <p:grpSpPr>
            <a:xfrm>
              <a:off x="1080000" y="5219908"/>
              <a:ext cx="2257285" cy="369332"/>
              <a:chOff x="1080000" y="4860000"/>
              <a:chExt cx="2257285" cy="369332"/>
            </a:xfrm>
          </p:grpSpPr>
          <mc:AlternateContent xmlns:mc="http://schemas.openxmlformats.org/markup-compatibility/2006" xmlns:a14="http://schemas.microsoft.com/office/drawing/2010/main">
            <mc:Choice Requires="a14">
              <p:sp>
                <p:nvSpPr>
                  <p:cNvPr id="8" name="テキスト ボックス 7"/>
                  <p:cNvSpPr txBox="1"/>
                  <p:nvPr/>
                </p:nvSpPr>
                <p:spPr>
                  <a:xfrm>
                    <a:off x="1080000" y="4860000"/>
                    <a:ext cx="2257285" cy="369332"/>
                  </a:xfrm>
                  <a:prstGeom prst="rect">
                    <a:avLst/>
                  </a:prstGeom>
                  <a:noFill/>
                  <a:ln w="19050">
                    <a:solidFill>
                      <a:schemeClr val="bg2">
                        <a:lumMod val="10000"/>
                      </a:schemeClr>
                    </a:solidFill>
                  </a:ln>
                </p:spPr>
                <p:txBody>
                  <a:bodyPr wrap="none" rtlCol="0">
                    <a:spAutoFit/>
                  </a:bodyPr>
                  <a:lstStyle/>
                  <a:p>
                    <a:r>
                      <a:rPr kumimoji="1" lang="ja-JP" altLang="en-US" b="1" dirty="0" smtClean="0">
                        <a:solidFill>
                          <a:schemeClr val="bg2">
                            <a:lumMod val="10000"/>
                          </a:schemeClr>
                        </a:solidFill>
                        <a:latin typeface="+mj-ea"/>
                        <a:ea typeface="+mj-ea"/>
                      </a:rPr>
                      <a:t>タスク</a:t>
                    </a:r>
                    <a:r>
                      <a:rPr kumimoji="1" lang="en-US" altLang="ja-JP" b="1" dirty="0" smtClean="0">
                        <a:solidFill>
                          <a:schemeClr val="bg2">
                            <a:lumMod val="10000"/>
                          </a:schemeClr>
                        </a:solidFill>
                        <a:latin typeface="+mj-ea"/>
                        <a:ea typeface="+mj-ea"/>
                      </a:rPr>
                      <a:t>1</a:t>
                    </a:r>
                    <a:r>
                      <a:rPr lang="ja-JP" altLang="en-US" b="1" dirty="0" err="1" smtClean="0">
                        <a:solidFill>
                          <a:schemeClr val="bg2">
                            <a:lumMod val="10000"/>
                          </a:schemeClr>
                        </a:solidFill>
                        <a:latin typeface="+mj-ea"/>
                        <a:ea typeface="+mj-ea"/>
                      </a:rPr>
                      <a:t>，</a:t>
                    </a:r>
                    <a:r>
                      <a:rPr lang="ja-JP" altLang="en-US" b="1" dirty="0" smtClean="0">
                        <a:solidFill>
                          <a:schemeClr val="bg2">
                            <a:lumMod val="10000"/>
                          </a:schemeClr>
                        </a:solidFill>
                        <a:latin typeface="+mj-ea"/>
                        <a:ea typeface="+mj-ea"/>
                      </a:rPr>
                      <a:t>観測</a:t>
                    </a:r>
                    <a14:m>
                      <m:oMath xmlns:m="http://schemas.openxmlformats.org/officeDocument/2006/math">
                        <m:sSub>
                          <m:sSubPr>
                            <m:ctrlPr>
                              <a:rPr lang="en-US" altLang="ja-JP" b="1" i="1" smtClean="0">
                                <a:solidFill>
                                  <a:schemeClr val="bg2">
                                    <a:lumMod val="10000"/>
                                  </a:schemeClr>
                                </a:solidFill>
                                <a:latin typeface="Cambria Math"/>
                                <a:ea typeface="+mj-ea"/>
                              </a:rPr>
                            </m:ctrlPr>
                          </m:sSubPr>
                          <m:e>
                            <m:r>
                              <a:rPr lang="en-US" altLang="ja-JP" b="1" i="1" smtClean="0">
                                <a:solidFill>
                                  <a:schemeClr val="bg2">
                                    <a:lumMod val="10000"/>
                                  </a:schemeClr>
                                </a:solidFill>
                                <a:latin typeface="Cambria Math"/>
                                <a:ea typeface="+mj-ea"/>
                              </a:rPr>
                              <m:t>𝒐</m:t>
                            </m:r>
                          </m:e>
                          <m:sub>
                            <m:r>
                              <a:rPr lang="en-US" altLang="ja-JP" b="1" i="1" smtClean="0">
                                <a:solidFill>
                                  <a:schemeClr val="bg2">
                                    <a:lumMod val="10000"/>
                                  </a:schemeClr>
                                </a:solidFill>
                                <a:latin typeface="Cambria Math"/>
                                <a:ea typeface="+mj-ea"/>
                              </a:rPr>
                              <m:t>𝟏</m:t>
                            </m:r>
                          </m:sub>
                        </m:sSub>
                      </m:oMath>
                    </a14:m>
                    <a:r>
                      <a:rPr lang="en-US" altLang="ja-JP" b="1" dirty="0" smtClean="0">
                        <a:solidFill>
                          <a:schemeClr val="bg2">
                            <a:lumMod val="10000"/>
                          </a:schemeClr>
                        </a:solidFill>
                        <a:latin typeface="+mj-ea"/>
                        <a:ea typeface="+mj-ea"/>
                      </a:rPr>
                      <a:t>(</a:t>
                    </a:r>
                    <a:r>
                      <a:rPr lang="ja-JP" altLang="en-US" b="1" dirty="0" smtClean="0">
                        <a:solidFill>
                          <a:schemeClr val="bg2">
                            <a:lumMod val="10000"/>
                          </a:schemeClr>
                        </a:solidFill>
                        <a:latin typeface="+mj-ea"/>
                        <a:ea typeface="+mj-ea"/>
                      </a:rPr>
                      <a:t>　　</a:t>
                    </a:r>
                    <a:r>
                      <a:rPr lang="en-US" altLang="ja-JP" b="1" dirty="0" smtClean="0">
                        <a:solidFill>
                          <a:schemeClr val="bg2">
                            <a:lumMod val="10000"/>
                          </a:schemeClr>
                        </a:solidFill>
                        <a:latin typeface="+mj-ea"/>
                        <a:ea typeface="+mj-ea"/>
                      </a:rPr>
                      <a:t>)</a:t>
                    </a:r>
                    <a:r>
                      <a:rPr lang="ja-JP" altLang="en-US" b="1" dirty="0" smtClean="0">
                        <a:solidFill>
                          <a:schemeClr val="bg2">
                            <a:lumMod val="10000"/>
                          </a:schemeClr>
                        </a:solidFill>
                        <a:latin typeface="+mj-ea"/>
                        <a:ea typeface="+mj-ea"/>
                      </a:rPr>
                      <a:t> </a:t>
                    </a:r>
                    <a:endParaRPr lang="en-US" altLang="ja-JP" b="1" dirty="0" smtClean="0">
                      <a:solidFill>
                        <a:schemeClr val="bg2">
                          <a:lumMod val="10000"/>
                        </a:schemeClr>
                      </a:solidFill>
                      <a:latin typeface="+mj-ea"/>
                      <a:ea typeface="+mj-ea"/>
                    </a:endParaRPr>
                  </a:p>
                </p:txBody>
              </p:sp>
            </mc:Choice>
            <mc:Fallback xmlns="">
              <p:sp>
                <p:nvSpPr>
                  <p:cNvPr id="8" name="テキスト ボックス 7"/>
                  <p:cNvSpPr txBox="1">
                    <a:spLocks noRot="1" noChangeAspect="1" noMove="1" noResize="1" noEditPoints="1" noAdjustHandles="1" noChangeArrowheads="1" noChangeShapeType="1" noTextEdit="1"/>
                  </p:cNvSpPr>
                  <p:nvPr/>
                </p:nvSpPr>
                <p:spPr>
                  <a:xfrm>
                    <a:off x="1080000" y="4860000"/>
                    <a:ext cx="2257285" cy="369332"/>
                  </a:xfrm>
                  <a:prstGeom prst="rect">
                    <a:avLst/>
                  </a:prstGeom>
                  <a:blipFill rotWithShape="1">
                    <a:blip r:embed="rId6"/>
                    <a:stretch>
                      <a:fillRect l="-1877" t="-9524" b="-19048"/>
                    </a:stretch>
                  </a:blipFill>
                  <a:ln w="19050">
                    <a:solidFill>
                      <a:schemeClr val="bg2">
                        <a:lumMod val="10000"/>
                      </a:schemeClr>
                    </a:solidFill>
                  </a:ln>
                </p:spPr>
                <p:txBody>
                  <a:bodyPr/>
                  <a:lstStyle/>
                  <a:p>
                    <a:r>
                      <a:rPr lang="ja-JP" altLang="en-US">
                        <a:noFill/>
                      </a:rPr>
                      <a:t> </a:t>
                    </a:r>
                  </a:p>
                </p:txBody>
              </p:sp>
            </mc:Fallback>
          </mc:AlternateContent>
          <p:sp>
            <p:nvSpPr>
              <p:cNvPr id="15" name="正方形/長方形 14"/>
              <p:cNvSpPr>
                <a:spLocks noChangeAspect="1"/>
              </p:cNvSpPr>
              <p:nvPr/>
            </p:nvSpPr>
            <p:spPr>
              <a:xfrm>
                <a:off x="2808000" y="4932000"/>
                <a:ext cx="252000" cy="252000"/>
              </a:xfrm>
              <a:prstGeom prst="rect">
                <a:avLst/>
              </a:prstGeom>
              <a:solidFill>
                <a:srgbClr val="92D050"/>
              </a:solidFill>
              <a:ln w="12700" cap="flat" cmpd="sng" algn="ctr">
                <a:solidFill>
                  <a:schemeClr val="bg2">
                    <a:lumMod val="1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grpSp>
        <p:pic>
          <p:nvPicPr>
            <p:cNvPr id="3" name="図 2"/>
            <p:cNvPicPr>
              <a:picLocks/>
            </p:cNvPicPr>
            <p:nvPr/>
          </p:nvPicPr>
          <p:blipFill>
            <a:blip r:embed="rId7">
              <a:extLst>
                <a:ext uri="{28A0092B-C50C-407E-A947-70E740481C1C}">
                  <a14:useLocalDpi xmlns:a14="http://schemas.microsoft.com/office/drawing/2010/main" val="0"/>
                </a:ext>
              </a:extLst>
            </a:blip>
            <a:stretch>
              <a:fillRect/>
            </a:stretch>
          </p:blipFill>
          <p:spPr>
            <a:xfrm>
              <a:off x="540000" y="2024908"/>
              <a:ext cx="3960000" cy="2969999"/>
            </a:xfrm>
            <a:prstGeom prst="rect">
              <a:avLst/>
            </a:prstGeom>
          </p:spPr>
        </p:pic>
      </p:grpSp>
    </p:spTree>
    <p:extLst>
      <p:ext uri="{BB962C8B-B14F-4D97-AF65-F5344CB8AC3E}">
        <p14:creationId xmlns:p14="http://schemas.microsoft.com/office/powerpoint/2010/main" val="19096156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52146" y="260648"/>
            <a:ext cx="7239000" cy="1143000"/>
          </a:xfrm>
        </p:spPr>
        <p:txBody>
          <a:bodyPr/>
          <a:lstStyle/>
          <a:p>
            <a:r>
              <a:rPr lang="ja-JP" altLang="en-US" sz="4400" dirty="0">
                <a:ln w="12700">
                  <a:noFill/>
                </a:ln>
                <a:solidFill>
                  <a:schemeClr val="bg2">
                    <a:lumMod val="10000"/>
                  </a:schemeClr>
                </a:solidFill>
                <a:effectLst>
                  <a:outerShdw blurRad="38100" dist="38100" dir="2700000" algn="tl">
                    <a:srgbClr val="000000">
                      <a:alpha val="43137"/>
                    </a:srgbClr>
                  </a:outerShdw>
                </a:effectLst>
              </a:rPr>
              <a:t>強化</a:t>
            </a:r>
            <a:r>
              <a:rPr kumimoji="1" lang="ja-JP" altLang="en-US" sz="4400" dirty="0" smtClean="0">
                <a:ln w="12700">
                  <a:noFill/>
                </a:ln>
                <a:solidFill>
                  <a:schemeClr val="bg2">
                    <a:lumMod val="10000"/>
                  </a:schemeClr>
                </a:solidFill>
                <a:effectLst>
                  <a:outerShdw blurRad="38100" dist="38100" dir="2700000" algn="tl">
                    <a:srgbClr val="000000">
                      <a:alpha val="43137"/>
                    </a:srgbClr>
                  </a:outerShdw>
                </a:effectLst>
              </a:rPr>
              <a:t>学習</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sp>
        <p:nvSpPr>
          <p:cNvPr id="3" name="コンテンツ プレースホルダー 2"/>
          <p:cNvSpPr>
            <a:spLocks noGrp="1"/>
          </p:cNvSpPr>
          <p:nvPr>
            <p:ph idx="1"/>
          </p:nvPr>
        </p:nvSpPr>
        <p:spPr>
          <a:xfrm>
            <a:off x="879721" y="1628800"/>
            <a:ext cx="7652719" cy="2232248"/>
          </a:xfrm>
        </p:spPr>
        <p:txBody>
          <a:bodyPr wrap="square">
            <a:normAutofit fontScale="92500"/>
          </a:bodyPr>
          <a:lstStyle/>
          <a:p>
            <a:pPr marL="0" indent="0">
              <a:buNone/>
            </a:pPr>
            <a:r>
              <a:rPr lang="ja-JP" altLang="en-US" sz="2400" dirty="0" smtClean="0">
                <a:solidFill>
                  <a:schemeClr val="bg2">
                    <a:lumMod val="10000"/>
                  </a:schemeClr>
                </a:solidFill>
                <a:latin typeface="+mj-ea"/>
                <a:ea typeface="+mj-ea"/>
              </a:rPr>
              <a:t>・学習者をエージェントと呼ぶ</a:t>
            </a:r>
            <a:endParaRPr lang="en-US" altLang="ja-JP" sz="2400" dirty="0" smtClean="0">
              <a:solidFill>
                <a:schemeClr val="bg2">
                  <a:lumMod val="10000"/>
                </a:schemeClr>
              </a:solidFill>
              <a:latin typeface="+mj-ea"/>
              <a:ea typeface="+mj-ea"/>
            </a:endParaRPr>
          </a:p>
          <a:p>
            <a:pPr marL="0" indent="0">
              <a:buNone/>
            </a:pPr>
            <a:r>
              <a:rPr kumimoji="1" lang="ja-JP" altLang="en-US" sz="2400" dirty="0" smtClean="0">
                <a:solidFill>
                  <a:schemeClr val="bg2">
                    <a:lumMod val="10000"/>
                  </a:schemeClr>
                </a:solidFill>
                <a:latin typeface="+mj-ea"/>
                <a:ea typeface="+mj-ea"/>
              </a:rPr>
              <a:t>・環境に対して</a:t>
            </a:r>
            <a:r>
              <a:rPr lang="ja-JP" altLang="en-US" sz="2400" dirty="0" smtClean="0">
                <a:solidFill>
                  <a:srgbClr val="FF0000"/>
                </a:solidFill>
                <a:latin typeface="+mj-ea"/>
                <a:ea typeface="+mj-ea"/>
              </a:rPr>
              <a:t>試行</a:t>
            </a:r>
            <a:r>
              <a:rPr lang="ja-JP" altLang="en-US" sz="2400" dirty="0">
                <a:solidFill>
                  <a:srgbClr val="FF0000"/>
                </a:solidFill>
                <a:latin typeface="+mj-ea"/>
                <a:ea typeface="+mj-ea"/>
              </a:rPr>
              <a:t>錯誤</a:t>
            </a:r>
            <a:r>
              <a:rPr lang="ja-JP" altLang="en-US" sz="2400" dirty="0" smtClean="0">
                <a:solidFill>
                  <a:schemeClr val="bg2">
                    <a:lumMod val="10000"/>
                  </a:schemeClr>
                </a:solidFill>
                <a:latin typeface="+mj-ea"/>
                <a:ea typeface="+mj-ea"/>
              </a:rPr>
              <a:t>を繰り返し，より多くの</a:t>
            </a:r>
            <a:r>
              <a:rPr lang="ja-JP" altLang="en-US" sz="2400" dirty="0" smtClean="0">
                <a:solidFill>
                  <a:srgbClr val="FF0000"/>
                </a:solidFill>
                <a:latin typeface="+mj-ea"/>
                <a:ea typeface="+mj-ea"/>
              </a:rPr>
              <a:t>報酬</a:t>
            </a:r>
            <a:r>
              <a:rPr lang="ja-JP" altLang="en-US" sz="2400" dirty="0" smtClean="0">
                <a:solidFill>
                  <a:schemeClr val="bg2">
                    <a:lumMod val="10000"/>
                  </a:schemeClr>
                </a:solidFill>
                <a:latin typeface="+mj-ea"/>
                <a:ea typeface="+mj-ea"/>
              </a:rPr>
              <a:t>を得られる</a:t>
            </a:r>
            <a:endParaRPr lang="en-US" altLang="ja-JP" sz="2400" dirty="0" smtClean="0">
              <a:solidFill>
                <a:schemeClr val="bg2">
                  <a:lumMod val="10000"/>
                </a:schemeClr>
              </a:solidFill>
              <a:latin typeface="+mj-ea"/>
              <a:ea typeface="+mj-ea"/>
            </a:endParaRPr>
          </a:p>
          <a:p>
            <a:pPr marL="0" indent="0">
              <a:buNone/>
            </a:pPr>
            <a:r>
              <a:rPr lang="ja-JP" altLang="en-US" sz="2400" dirty="0">
                <a:solidFill>
                  <a:schemeClr val="bg2">
                    <a:lumMod val="10000"/>
                  </a:schemeClr>
                </a:solidFill>
                <a:latin typeface="+mj-ea"/>
                <a:ea typeface="+mj-ea"/>
              </a:rPr>
              <a:t>　</a:t>
            </a:r>
            <a:r>
              <a:rPr lang="ja-JP" altLang="en-US" sz="2400" dirty="0" smtClean="0">
                <a:solidFill>
                  <a:schemeClr val="bg2">
                    <a:lumMod val="10000"/>
                  </a:schemeClr>
                </a:solidFill>
                <a:latin typeface="+mj-ea"/>
                <a:ea typeface="+mj-ea"/>
              </a:rPr>
              <a:t>ように学習を行う</a:t>
            </a:r>
            <a:endParaRPr lang="en-US" altLang="ja-JP" sz="2400" dirty="0" smtClean="0">
              <a:solidFill>
                <a:schemeClr val="bg2">
                  <a:lumMod val="10000"/>
                </a:schemeClr>
              </a:solidFill>
              <a:latin typeface="+mj-ea"/>
              <a:ea typeface="+mj-ea"/>
            </a:endParaRPr>
          </a:p>
          <a:p>
            <a:pPr marL="0" indent="0">
              <a:buNone/>
            </a:pPr>
            <a:r>
              <a:rPr lang="ja-JP" altLang="en-US" sz="2400" dirty="0" smtClean="0">
                <a:solidFill>
                  <a:schemeClr val="bg2">
                    <a:lumMod val="10000"/>
                  </a:schemeClr>
                </a:solidFill>
                <a:latin typeface="+mj-ea"/>
                <a:ea typeface="+mj-ea"/>
              </a:rPr>
              <a:t>・</a:t>
            </a:r>
            <a:r>
              <a:rPr lang="ja-JP" altLang="en-US" sz="2400" dirty="0" smtClean="0">
                <a:solidFill>
                  <a:srgbClr val="FF0000"/>
                </a:solidFill>
                <a:latin typeface="+mj-ea"/>
                <a:ea typeface="+mj-ea"/>
              </a:rPr>
              <a:t>センサ</a:t>
            </a:r>
            <a:r>
              <a:rPr lang="ja-JP" altLang="en-US" sz="2400" dirty="0" smtClean="0">
                <a:solidFill>
                  <a:schemeClr val="bg2">
                    <a:lumMod val="10000"/>
                  </a:schemeClr>
                </a:solidFill>
                <a:latin typeface="+mj-ea"/>
                <a:ea typeface="+mj-ea"/>
              </a:rPr>
              <a:t>を通して観測した</a:t>
            </a:r>
            <a:r>
              <a:rPr lang="ja-JP" altLang="en-US" sz="2400" dirty="0" smtClean="0">
                <a:solidFill>
                  <a:srgbClr val="FF0000"/>
                </a:solidFill>
                <a:latin typeface="+mj-ea"/>
                <a:ea typeface="+mj-ea"/>
              </a:rPr>
              <a:t>各状態</a:t>
            </a:r>
            <a:r>
              <a:rPr lang="ja-JP" altLang="en-US" sz="2400" dirty="0" smtClean="0">
                <a:solidFill>
                  <a:schemeClr val="bg2">
                    <a:lumMod val="10000"/>
                  </a:schemeClr>
                </a:solidFill>
                <a:latin typeface="+mj-ea"/>
                <a:ea typeface="+mj-ea"/>
              </a:rPr>
              <a:t>に対して一つの</a:t>
            </a:r>
            <a:r>
              <a:rPr lang="ja-JP" altLang="en-US" sz="2400" dirty="0">
                <a:solidFill>
                  <a:srgbClr val="FF0000"/>
                </a:solidFill>
                <a:latin typeface="+mj-ea"/>
                <a:ea typeface="+mj-ea"/>
              </a:rPr>
              <a:t>適切な</a:t>
            </a:r>
            <a:r>
              <a:rPr lang="ja-JP" altLang="en-US" sz="2400" dirty="0" smtClean="0">
                <a:solidFill>
                  <a:srgbClr val="FF0000"/>
                </a:solidFill>
                <a:latin typeface="+mj-ea"/>
                <a:ea typeface="+mj-ea"/>
              </a:rPr>
              <a:t>行動</a:t>
            </a:r>
            <a:r>
              <a:rPr lang="ja-JP" altLang="en-US" sz="2400" dirty="0" smtClean="0">
                <a:solidFill>
                  <a:schemeClr val="bg2">
                    <a:lumMod val="10000"/>
                  </a:schemeClr>
                </a:solidFill>
                <a:latin typeface="+mj-ea"/>
                <a:ea typeface="+mj-ea"/>
              </a:rPr>
              <a:t>を</a:t>
            </a:r>
            <a:endParaRPr lang="en-US" altLang="ja-JP" sz="2400" dirty="0" smtClean="0">
              <a:solidFill>
                <a:schemeClr val="bg2">
                  <a:lumMod val="10000"/>
                </a:schemeClr>
              </a:solidFill>
              <a:latin typeface="+mj-ea"/>
              <a:ea typeface="+mj-ea"/>
            </a:endParaRPr>
          </a:p>
          <a:p>
            <a:pPr marL="0" indent="0">
              <a:buNone/>
            </a:pPr>
            <a:r>
              <a:rPr lang="ja-JP" altLang="en-US" sz="2400" dirty="0">
                <a:solidFill>
                  <a:schemeClr val="bg2">
                    <a:lumMod val="10000"/>
                  </a:schemeClr>
                </a:solidFill>
                <a:latin typeface="+mj-ea"/>
                <a:ea typeface="+mj-ea"/>
              </a:rPr>
              <a:t>　</a:t>
            </a:r>
            <a:r>
              <a:rPr lang="ja-JP" altLang="en-US" sz="2400" dirty="0" smtClean="0">
                <a:solidFill>
                  <a:schemeClr val="bg2">
                    <a:lumMod val="10000"/>
                  </a:schemeClr>
                </a:solidFill>
                <a:latin typeface="+mj-ea"/>
                <a:ea typeface="+mj-ea"/>
              </a:rPr>
              <a:t>学習する</a:t>
            </a:r>
            <a:endParaRPr lang="en-US" altLang="ja-JP" sz="2400" dirty="0" smtClean="0">
              <a:solidFill>
                <a:schemeClr val="bg2">
                  <a:lumMod val="10000"/>
                </a:schemeClr>
              </a:solidFill>
              <a:latin typeface="+mj-ea"/>
              <a:ea typeface="+mj-ea"/>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grpSp>
        <p:nvGrpSpPr>
          <p:cNvPr id="5" name="Group 30"/>
          <p:cNvGrpSpPr>
            <a:grpSpLocks/>
          </p:cNvGrpSpPr>
          <p:nvPr/>
        </p:nvGrpSpPr>
        <p:grpSpPr bwMode="auto">
          <a:xfrm>
            <a:off x="2267744" y="4969043"/>
            <a:ext cx="720000" cy="900000"/>
            <a:chOff x="975" y="2568"/>
            <a:chExt cx="367" cy="408"/>
          </a:xfrm>
        </p:grpSpPr>
        <p:sp>
          <p:nvSpPr>
            <p:cNvPr id="7" name="Oval 31"/>
            <p:cNvSpPr>
              <a:spLocks noChangeAspect="1" noChangeArrowheads="1"/>
            </p:cNvSpPr>
            <p:nvPr/>
          </p:nvSpPr>
          <p:spPr bwMode="auto">
            <a:xfrm>
              <a:off x="975" y="2626"/>
              <a:ext cx="46" cy="73"/>
            </a:xfrm>
            <a:prstGeom prst="ellipse">
              <a:avLst/>
            </a:prstGeom>
            <a:solidFill>
              <a:srgbClr val="FFCC99"/>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8" name="Rectangle 32"/>
            <p:cNvSpPr>
              <a:spLocks noChangeAspect="1" noChangeArrowheads="1"/>
            </p:cNvSpPr>
            <p:nvPr/>
          </p:nvSpPr>
          <p:spPr bwMode="auto">
            <a:xfrm>
              <a:off x="1006" y="2568"/>
              <a:ext cx="305" cy="204"/>
            </a:xfrm>
            <a:prstGeom prst="rect">
              <a:avLst/>
            </a:prstGeom>
            <a:solidFill>
              <a:srgbClr val="FFCC99"/>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9" name="Oval 33"/>
            <p:cNvSpPr>
              <a:spLocks noChangeAspect="1" noChangeArrowheads="1"/>
            </p:cNvSpPr>
            <p:nvPr/>
          </p:nvSpPr>
          <p:spPr bwMode="auto">
            <a:xfrm>
              <a:off x="990" y="2874"/>
              <a:ext cx="107" cy="102"/>
            </a:xfrm>
            <a:prstGeom prst="ellipse">
              <a:avLst/>
            </a:prstGeom>
            <a:solidFill>
              <a:srgbClr val="003300"/>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10" name="Rectangle 34"/>
            <p:cNvSpPr>
              <a:spLocks noChangeAspect="1" noChangeArrowheads="1"/>
            </p:cNvSpPr>
            <p:nvPr/>
          </p:nvSpPr>
          <p:spPr bwMode="auto">
            <a:xfrm>
              <a:off x="1066" y="2772"/>
              <a:ext cx="200" cy="146"/>
            </a:xfrm>
            <a:prstGeom prst="rect">
              <a:avLst/>
            </a:prstGeom>
            <a:solidFill>
              <a:srgbClr val="FFCC99"/>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11" name="Oval 35"/>
            <p:cNvSpPr>
              <a:spLocks noChangeAspect="1" noChangeArrowheads="1"/>
            </p:cNvSpPr>
            <p:nvPr/>
          </p:nvSpPr>
          <p:spPr bwMode="auto">
            <a:xfrm>
              <a:off x="1220" y="2874"/>
              <a:ext cx="107" cy="102"/>
            </a:xfrm>
            <a:prstGeom prst="ellipse">
              <a:avLst/>
            </a:prstGeom>
            <a:solidFill>
              <a:srgbClr val="003300"/>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12" name="Oval 36"/>
            <p:cNvSpPr>
              <a:spLocks noChangeAspect="1" noChangeArrowheads="1"/>
            </p:cNvSpPr>
            <p:nvPr/>
          </p:nvSpPr>
          <p:spPr bwMode="auto">
            <a:xfrm>
              <a:off x="1066" y="2655"/>
              <a:ext cx="31" cy="30"/>
            </a:xfrm>
            <a:prstGeom prst="ellipse">
              <a:avLst/>
            </a:prstGeom>
            <a:solidFill>
              <a:schemeClr val="tx1"/>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13" name="Oval 37"/>
            <p:cNvSpPr>
              <a:spLocks noChangeAspect="1" noChangeArrowheads="1"/>
            </p:cNvSpPr>
            <p:nvPr/>
          </p:nvSpPr>
          <p:spPr bwMode="auto">
            <a:xfrm>
              <a:off x="1205" y="2655"/>
              <a:ext cx="30" cy="30"/>
            </a:xfrm>
            <a:prstGeom prst="ellipse">
              <a:avLst/>
            </a:prstGeom>
            <a:solidFill>
              <a:schemeClr val="tx1"/>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14" name="Rectangle 38"/>
            <p:cNvSpPr>
              <a:spLocks noChangeAspect="1" noChangeArrowheads="1"/>
            </p:cNvSpPr>
            <p:nvPr/>
          </p:nvSpPr>
          <p:spPr bwMode="auto">
            <a:xfrm>
              <a:off x="1112" y="2714"/>
              <a:ext cx="77" cy="15"/>
            </a:xfrm>
            <a:prstGeom prst="rect">
              <a:avLst/>
            </a:prstGeom>
            <a:solidFill>
              <a:schemeClr val="tx1"/>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15" name="AutoShape 39"/>
            <p:cNvSpPr>
              <a:spLocks noChangeAspect="1" noChangeArrowheads="1"/>
            </p:cNvSpPr>
            <p:nvPr/>
          </p:nvSpPr>
          <p:spPr bwMode="auto">
            <a:xfrm>
              <a:off x="990" y="2786"/>
              <a:ext cx="77" cy="88"/>
            </a:xfrm>
            <a:prstGeom prst="parallelogram">
              <a:avLst>
                <a:gd name="adj" fmla="val 25000"/>
              </a:avLst>
            </a:prstGeom>
            <a:solidFill>
              <a:srgbClr val="FFCC99"/>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16" name="AutoShape 40"/>
            <p:cNvSpPr>
              <a:spLocks noChangeAspect="1" noChangeArrowheads="1"/>
            </p:cNvSpPr>
            <p:nvPr/>
          </p:nvSpPr>
          <p:spPr bwMode="auto">
            <a:xfrm flipH="1">
              <a:off x="1266" y="2786"/>
              <a:ext cx="76" cy="88"/>
            </a:xfrm>
            <a:prstGeom prst="parallelogram">
              <a:avLst>
                <a:gd name="adj" fmla="val 25273"/>
              </a:avLst>
            </a:prstGeom>
            <a:solidFill>
              <a:srgbClr val="FFCC99"/>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17" name="Oval 41"/>
            <p:cNvSpPr>
              <a:spLocks noChangeAspect="1" noChangeArrowheads="1"/>
            </p:cNvSpPr>
            <p:nvPr/>
          </p:nvSpPr>
          <p:spPr bwMode="auto">
            <a:xfrm>
              <a:off x="1296" y="2626"/>
              <a:ext cx="46" cy="73"/>
            </a:xfrm>
            <a:prstGeom prst="ellipse">
              <a:avLst/>
            </a:prstGeom>
            <a:solidFill>
              <a:srgbClr val="FFCC99"/>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18" name="Rectangle 42"/>
            <p:cNvSpPr>
              <a:spLocks noChangeAspect="1" noChangeArrowheads="1"/>
            </p:cNvSpPr>
            <p:nvPr/>
          </p:nvSpPr>
          <p:spPr bwMode="auto">
            <a:xfrm>
              <a:off x="1112" y="2802"/>
              <a:ext cx="93" cy="43"/>
            </a:xfrm>
            <a:prstGeom prst="rect">
              <a:avLst/>
            </a:prstGeom>
            <a:solidFill>
              <a:schemeClr val="bg1"/>
            </a:solidFill>
            <a:ln>
              <a:noFill/>
            </a:ln>
            <a:effectLst/>
            <a:extLst>
              <a:ext uri="{91240B29-F687-4F45-9708-019B960494DF}">
                <a14:hiddenLine xmlns:a14="http://schemas.microsoft.com/office/drawing/2010/main" w="25400" algn="ctr">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grpSp>
      <p:sp>
        <p:nvSpPr>
          <p:cNvPr id="4" name="正方形/長方形 3"/>
          <p:cNvSpPr/>
          <p:nvPr/>
        </p:nvSpPr>
        <p:spPr>
          <a:xfrm>
            <a:off x="5364208" y="5013176"/>
            <a:ext cx="1080000" cy="432000"/>
          </a:xfrm>
          <a:prstGeom prst="rect">
            <a:avLst/>
          </a:prstGeom>
          <a:solidFill>
            <a:schemeClr val="bg1"/>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bg2">
                    <a:lumMod val="10000"/>
                  </a:schemeClr>
                </a:solidFill>
                <a:latin typeface="+mj-ea"/>
                <a:ea typeface="+mj-ea"/>
              </a:rPr>
              <a:t>環境</a:t>
            </a:r>
            <a:endParaRPr kumimoji="1" lang="ja-JP" altLang="en-US" sz="2000" b="1" dirty="0">
              <a:solidFill>
                <a:schemeClr val="bg2">
                  <a:lumMod val="10000"/>
                </a:schemeClr>
              </a:solidFill>
              <a:latin typeface="+mj-ea"/>
              <a:ea typeface="+mj-ea"/>
            </a:endParaRPr>
          </a:p>
        </p:txBody>
      </p:sp>
      <p:grpSp>
        <p:nvGrpSpPr>
          <p:cNvPr id="31" name="グループ化 30"/>
          <p:cNvGrpSpPr/>
          <p:nvPr/>
        </p:nvGrpSpPr>
        <p:grpSpPr>
          <a:xfrm>
            <a:off x="3275856" y="4077072"/>
            <a:ext cx="2016224" cy="1019911"/>
            <a:chOff x="3131840" y="4221088"/>
            <a:chExt cx="2016224" cy="1019911"/>
          </a:xfrm>
        </p:grpSpPr>
        <p:sp>
          <p:nvSpPr>
            <p:cNvPr id="29" name="下カーブ矢印 28"/>
            <p:cNvSpPr/>
            <p:nvPr/>
          </p:nvSpPr>
          <p:spPr>
            <a:xfrm>
              <a:off x="3131840" y="4653136"/>
              <a:ext cx="2016224" cy="58786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0" name="テキスト ボックス 29"/>
            <p:cNvSpPr txBox="1"/>
            <p:nvPr/>
          </p:nvSpPr>
          <p:spPr>
            <a:xfrm>
              <a:off x="3707904" y="4221088"/>
              <a:ext cx="649537" cy="369332"/>
            </a:xfrm>
            <a:prstGeom prst="rect">
              <a:avLst/>
            </a:prstGeom>
            <a:noFill/>
          </p:spPr>
          <p:txBody>
            <a:bodyPr wrap="none" rtlCol="0">
              <a:spAutoFit/>
            </a:bodyPr>
            <a:lstStyle/>
            <a:p>
              <a:r>
                <a:rPr kumimoji="1" lang="ja-JP" altLang="en-US" b="1" dirty="0" smtClean="0">
                  <a:solidFill>
                    <a:schemeClr val="bg2">
                      <a:lumMod val="10000"/>
                    </a:schemeClr>
                  </a:solidFill>
                  <a:latin typeface="+mj-ea"/>
                  <a:ea typeface="+mj-ea"/>
                </a:rPr>
                <a:t>行動</a:t>
              </a:r>
              <a:endParaRPr kumimoji="1" lang="ja-JP" altLang="en-US" b="1" dirty="0">
                <a:solidFill>
                  <a:schemeClr val="bg2">
                    <a:lumMod val="10000"/>
                  </a:schemeClr>
                </a:solidFill>
                <a:latin typeface="+mj-ea"/>
                <a:ea typeface="+mj-ea"/>
              </a:endParaRPr>
            </a:p>
          </p:txBody>
        </p:sp>
      </p:grpSp>
      <p:sp>
        <p:nvSpPr>
          <p:cNvPr id="32" name="上カーブ矢印 31"/>
          <p:cNvSpPr/>
          <p:nvPr/>
        </p:nvSpPr>
        <p:spPr>
          <a:xfrm>
            <a:off x="3275856" y="5580072"/>
            <a:ext cx="2016224" cy="513224"/>
          </a:xfrm>
          <a:prstGeom prst="curvedUpArrow">
            <a:avLst/>
          </a:prstGeom>
          <a:scene3d>
            <a:camera prst="orthographicFront">
              <a:rot lat="0" lon="10799999"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3" name="テキスト ボックス 32"/>
          <p:cNvSpPr txBox="1"/>
          <p:nvPr/>
        </p:nvSpPr>
        <p:spPr>
          <a:xfrm>
            <a:off x="3635896" y="6165304"/>
            <a:ext cx="1268296" cy="369332"/>
          </a:xfrm>
          <a:prstGeom prst="rect">
            <a:avLst/>
          </a:prstGeom>
          <a:noFill/>
        </p:spPr>
        <p:txBody>
          <a:bodyPr wrap="none" rtlCol="0">
            <a:spAutoFit/>
          </a:bodyPr>
          <a:lstStyle/>
          <a:p>
            <a:r>
              <a:rPr kumimoji="1" lang="ja-JP" altLang="en-US" b="1" dirty="0" smtClean="0">
                <a:solidFill>
                  <a:schemeClr val="bg2">
                    <a:lumMod val="10000"/>
                  </a:schemeClr>
                </a:solidFill>
                <a:latin typeface="+mj-ea"/>
                <a:ea typeface="+mj-ea"/>
              </a:rPr>
              <a:t>状態，報酬</a:t>
            </a:r>
            <a:endParaRPr kumimoji="1" lang="ja-JP" altLang="en-US" b="1" dirty="0">
              <a:solidFill>
                <a:schemeClr val="bg2">
                  <a:lumMod val="10000"/>
                </a:schemeClr>
              </a:solidFill>
              <a:latin typeface="+mj-ea"/>
              <a:ea typeface="+mj-ea"/>
            </a:endParaRPr>
          </a:p>
        </p:txBody>
      </p:sp>
      <p:sp>
        <p:nvSpPr>
          <p:cNvPr id="20" name="正方形/長方形 19"/>
          <p:cNvSpPr/>
          <p:nvPr/>
        </p:nvSpPr>
        <p:spPr>
          <a:xfrm>
            <a:off x="1907704" y="4509160"/>
            <a:ext cx="1368000" cy="360000"/>
          </a:xfrm>
          <a:prstGeom prst="rect">
            <a:avLst/>
          </a:prstGeom>
          <a:solidFill>
            <a:schemeClr val="bg1"/>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2">
                    <a:lumMod val="10000"/>
                  </a:schemeClr>
                </a:solidFill>
                <a:latin typeface="+mj-ea"/>
                <a:ea typeface="+mj-ea"/>
              </a:rPr>
              <a:t>エージェント</a:t>
            </a:r>
            <a:endParaRPr kumimoji="1" lang="ja-JP" altLang="en-US" b="1" dirty="0">
              <a:solidFill>
                <a:schemeClr val="bg2">
                  <a:lumMod val="10000"/>
                </a:schemeClr>
              </a:solidFill>
              <a:latin typeface="+mj-ea"/>
              <a:ea typeface="+mj-ea"/>
            </a:endParaRPr>
          </a:p>
        </p:txBody>
      </p:sp>
    </p:spTree>
    <p:extLst>
      <p:ext uri="{BB962C8B-B14F-4D97-AF65-F5344CB8AC3E}">
        <p14:creationId xmlns:p14="http://schemas.microsoft.com/office/powerpoint/2010/main" val="8280034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260648"/>
            <a:ext cx="7992888" cy="1143000"/>
          </a:xfrm>
        </p:spPr>
        <p:txBody>
          <a:bodyPr/>
          <a:lstStyle/>
          <a:p>
            <a:r>
              <a:rPr kumimoji="1" lang="ja-JP" altLang="en-US" sz="4400" dirty="0" smtClean="0">
                <a:ln w="12700">
                  <a:noFill/>
                </a:ln>
                <a:solidFill>
                  <a:schemeClr val="bg2">
                    <a:lumMod val="10000"/>
                  </a:schemeClr>
                </a:solidFill>
                <a:effectLst>
                  <a:outerShdw blurRad="38100" dist="38100" dir="2700000" algn="tl">
                    <a:srgbClr val="000000">
                      <a:alpha val="43137"/>
                    </a:srgbClr>
                  </a:outerShdw>
                </a:effectLst>
              </a:rPr>
              <a:t>実験結果：各状態への遷移確率</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テキスト ボックス 10"/>
              <p:cNvSpPr txBox="1"/>
              <p:nvPr/>
            </p:nvSpPr>
            <p:spPr>
              <a:xfrm>
                <a:off x="1080000" y="5400000"/>
                <a:ext cx="6480000" cy="1177245"/>
              </a:xfrm>
              <a:prstGeom prst="rect">
                <a:avLst/>
              </a:prstGeom>
              <a:noFill/>
              <a:ln w="19050">
                <a:solidFill>
                  <a:schemeClr val="bg2">
                    <a:lumMod val="10000"/>
                  </a:schemeClr>
                </a:solidFill>
              </a:ln>
            </p:spPr>
            <p:txBody>
              <a:bodyPr wrap="square" rtlCol="0">
                <a:spAutoFit/>
              </a:bodyPr>
              <a:lstStyle/>
              <a:p>
                <a:r>
                  <a:rPr kumimoji="1" lang="ja-JP" altLang="en-US" sz="2000" b="1" dirty="0" smtClean="0">
                    <a:solidFill>
                      <a:schemeClr val="bg2">
                        <a:lumMod val="10000"/>
                      </a:schemeClr>
                    </a:solidFill>
                    <a:latin typeface="+mj-ea"/>
                    <a:ea typeface="+mj-ea"/>
                  </a:rPr>
                  <a:t>・完全知覚の観測：</a:t>
                </a:r>
                <a:r>
                  <a:rPr lang="ja-JP" altLang="en-US" sz="2000" b="1" dirty="0" smtClean="0">
                    <a:solidFill>
                      <a:schemeClr val="bg2">
                        <a:lumMod val="10000"/>
                      </a:schemeClr>
                    </a:solidFill>
                    <a:latin typeface="+mj-ea"/>
                    <a:ea typeface="+mj-ea"/>
                  </a:rPr>
                  <a:t>遷移先一つ，</a:t>
                </a:r>
                <a:r>
                  <a:rPr kumimoji="1" lang="ja-JP" altLang="en-US" sz="2000" b="1" dirty="0" smtClean="0">
                    <a:solidFill>
                      <a:schemeClr val="bg2">
                        <a:lumMod val="10000"/>
                      </a:schemeClr>
                    </a:solidFill>
                    <a:latin typeface="+mj-ea"/>
                    <a:ea typeface="+mj-ea"/>
                  </a:rPr>
                  <a:t>遷移確率</a:t>
                </a:r>
                <a:r>
                  <a:rPr kumimoji="1" lang="en-US" altLang="ja-JP" sz="2000" b="1" dirty="0" smtClean="0">
                    <a:solidFill>
                      <a:schemeClr val="bg2">
                        <a:lumMod val="10000"/>
                      </a:schemeClr>
                    </a:solidFill>
                    <a:latin typeface="+mj-ea"/>
                    <a:ea typeface="+mj-ea"/>
                  </a:rPr>
                  <a:t>1.0</a:t>
                </a:r>
              </a:p>
              <a:p>
                <a:endParaRPr lang="en-US" altLang="ja-JP" sz="1050" b="1" dirty="0" smtClean="0">
                  <a:solidFill>
                    <a:schemeClr val="bg2">
                      <a:lumMod val="10000"/>
                    </a:schemeClr>
                  </a:solidFill>
                  <a:latin typeface="+mj-ea"/>
                  <a:ea typeface="+mj-ea"/>
                </a:endParaRPr>
              </a:p>
              <a:p>
                <a:r>
                  <a:rPr lang="ja-JP" altLang="en-US" sz="2000" b="1" dirty="0" smtClean="0">
                    <a:solidFill>
                      <a:schemeClr val="bg2">
                        <a:lumMod val="10000"/>
                      </a:schemeClr>
                    </a:solidFill>
                    <a:latin typeface="+mj-ea"/>
                    <a:ea typeface="+mj-ea"/>
                  </a:rPr>
                  <a:t>・適切な行動が複数ある観測：遷移先複数，遷移確率</a:t>
                </a:r>
                <a14:m>
                  <m:oMath xmlns:m="http://schemas.openxmlformats.org/officeDocument/2006/math">
                    <m:r>
                      <a:rPr lang="ja-JP" altLang="en-US" sz="2000" b="1" i="1" smtClean="0">
                        <a:solidFill>
                          <a:schemeClr val="bg2">
                            <a:lumMod val="10000"/>
                          </a:schemeClr>
                        </a:solidFill>
                        <a:latin typeface="Cambria Math"/>
                        <a:ea typeface="+mj-ea"/>
                      </a:rPr>
                      <m:t>≠</m:t>
                    </m:r>
                  </m:oMath>
                </a14:m>
                <a:r>
                  <a:rPr kumimoji="1" lang="en-US" altLang="ja-JP" sz="2000" b="1" dirty="0" smtClean="0">
                    <a:solidFill>
                      <a:schemeClr val="bg2">
                        <a:lumMod val="10000"/>
                      </a:schemeClr>
                    </a:solidFill>
                    <a:latin typeface="+mj-ea"/>
                    <a:ea typeface="+mj-ea"/>
                  </a:rPr>
                  <a:t>1.0</a:t>
                </a:r>
              </a:p>
              <a:p>
                <a:r>
                  <a:rPr lang="ja-JP" altLang="en-US" sz="2000" b="1" dirty="0">
                    <a:solidFill>
                      <a:schemeClr val="bg2">
                        <a:lumMod val="10000"/>
                      </a:schemeClr>
                    </a:solidFill>
                    <a:latin typeface="+mj-ea"/>
                    <a:ea typeface="+mj-ea"/>
                  </a:rPr>
                  <a:t>　</a:t>
                </a:r>
                <a:r>
                  <a:rPr lang="en-US" altLang="ja-JP" sz="2000" b="1" dirty="0" smtClean="0">
                    <a:solidFill>
                      <a:schemeClr val="bg2">
                        <a:lumMod val="10000"/>
                      </a:schemeClr>
                    </a:solidFill>
                    <a:latin typeface="+mj-ea"/>
                    <a:ea typeface="+mj-ea"/>
                  </a:rPr>
                  <a:t>(</a:t>
                </a:r>
                <a:r>
                  <a:rPr lang="ja-JP" altLang="en-US" sz="2000" b="1" dirty="0" smtClean="0">
                    <a:solidFill>
                      <a:schemeClr val="bg2">
                        <a:lumMod val="10000"/>
                      </a:schemeClr>
                    </a:solidFill>
                    <a:latin typeface="+mj-ea"/>
                    <a:ea typeface="+mj-ea"/>
                  </a:rPr>
                  <a:t>不完全知覚が起きている観測</a:t>
                </a:r>
                <a:r>
                  <a:rPr lang="en-US" altLang="ja-JP" sz="2000" b="1" dirty="0" smtClean="0">
                    <a:solidFill>
                      <a:schemeClr val="bg2">
                        <a:lumMod val="10000"/>
                      </a:schemeClr>
                    </a:solidFill>
                    <a:latin typeface="+mj-ea"/>
                    <a:ea typeface="+mj-ea"/>
                  </a:rPr>
                  <a:t>)</a:t>
                </a:r>
                <a:endParaRPr kumimoji="1" lang="ja-JP" altLang="en-US" sz="2000" b="1" dirty="0">
                  <a:solidFill>
                    <a:schemeClr val="bg2">
                      <a:lumMod val="10000"/>
                    </a:schemeClr>
                  </a:solidFill>
                  <a:latin typeface="+mj-ea"/>
                  <a:ea typeface="+mj-ea"/>
                </a:endParaRPr>
              </a:p>
            </p:txBody>
          </p:sp>
        </mc:Choice>
        <mc:Fallback xmlns="">
          <p:sp>
            <p:nvSpPr>
              <p:cNvPr id="11" name="テキスト ボックス 10"/>
              <p:cNvSpPr txBox="1">
                <a:spLocks noRot="1" noChangeAspect="1" noMove="1" noResize="1" noEditPoints="1" noAdjustHandles="1" noChangeArrowheads="1" noChangeShapeType="1" noTextEdit="1"/>
              </p:cNvSpPr>
              <p:nvPr/>
            </p:nvSpPr>
            <p:spPr>
              <a:xfrm>
                <a:off x="1080000" y="5400000"/>
                <a:ext cx="6480000" cy="1177245"/>
              </a:xfrm>
              <a:prstGeom prst="rect">
                <a:avLst/>
              </a:prstGeom>
              <a:blipFill rotWithShape="1">
                <a:blip r:embed="rId2"/>
                <a:stretch>
                  <a:fillRect l="-844" t="-2041" b="-7143"/>
                </a:stretch>
              </a:blipFill>
              <a:ln w="19050">
                <a:solidFill>
                  <a:schemeClr val="bg2">
                    <a:lumMod val="10000"/>
                  </a:schemeClr>
                </a:solidFill>
              </a:ln>
            </p:spPr>
            <p:txBody>
              <a:bodyPr/>
              <a:lstStyle/>
              <a:p>
                <a:r>
                  <a:rPr lang="ja-JP" altLang="en-US">
                    <a:noFill/>
                  </a:rPr>
                  <a:t> </a:t>
                </a:r>
              </a:p>
            </p:txBody>
          </p:sp>
        </mc:Fallback>
      </mc:AlternateContent>
      <p:grpSp>
        <p:nvGrpSpPr>
          <p:cNvPr id="3" name="グループ化 2"/>
          <p:cNvGrpSpPr/>
          <p:nvPr/>
        </p:nvGrpSpPr>
        <p:grpSpPr>
          <a:xfrm>
            <a:off x="467544" y="1772816"/>
            <a:ext cx="8172488" cy="3409515"/>
            <a:chOff x="467544" y="1772816"/>
            <a:chExt cx="8172488" cy="3409515"/>
          </a:xfrm>
        </p:grpSpPr>
        <p:pic>
          <p:nvPicPr>
            <p:cNvPr id="7" name="図 6"/>
            <p:cNvPicPr>
              <a:picLocks/>
            </p:cNvPicPr>
            <p:nvPr/>
          </p:nvPicPr>
          <p:blipFill>
            <a:blip r:embed="rId3">
              <a:extLst>
                <a:ext uri="{28A0092B-C50C-407E-A947-70E740481C1C}">
                  <a14:useLocalDpi xmlns:a14="http://schemas.microsoft.com/office/drawing/2010/main" val="0"/>
                </a:ext>
              </a:extLst>
            </a:blip>
            <a:stretch>
              <a:fillRect/>
            </a:stretch>
          </p:blipFill>
          <p:spPr>
            <a:xfrm>
              <a:off x="4860032" y="1772816"/>
              <a:ext cx="3780000" cy="2520000"/>
            </a:xfrm>
            <a:prstGeom prst="rect">
              <a:avLst/>
            </a:prstGeom>
          </p:spPr>
        </p:pic>
        <p:sp>
          <p:nvSpPr>
            <p:cNvPr id="21" name="正方形/長方形 20"/>
            <p:cNvSpPr/>
            <p:nvPr/>
          </p:nvSpPr>
          <p:spPr>
            <a:xfrm>
              <a:off x="7596336" y="1772816"/>
              <a:ext cx="864096" cy="899800"/>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792000" y="4536000"/>
              <a:ext cx="2981907" cy="646331"/>
            </a:xfrm>
            <a:prstGeom prst="rect">
              <a:avLst/>
            </a:prstGeom>
            <a:noFill/>
            <a:ln w="19050">
              <a:solidFill>
                <a:schemeClr val="bg2">
                  <a:lumMod val="10000"/>
                </a:schemeClr>
              </a:solidFill>
            </a:ln>
          </p:spPr>
          <p:txBody>
            <a:bodyPr wrap="none" rtlCol="0">
              <a:spAutoFit/>
            </a:bodyPr>
            <a:lstStyle/>
            <a:p>
              <a:r>
                <a:rPr kumimoji="1" lang="ja-JP" altLang="en-US" b="1" dirty="0" smtClean="0">
                  <a:solidFill>
                    <a:schemeClr val="bg2">
                      <a:lumMod val="10000"/>
                    </a:schemeClr>
                  </a:solidFill>
                  <a:latin typeface="+mj-ea"/>
                  <a:ea typeface="+mj-ea"/>
                </a:rPr>
                <a:t>タスク</a:t>
              </a:r>
              <a:r>
                <a:rPr lang="en-US" altLang="ja-JP" b="1" dirty="0">
                  <a:solidFill>
                    <a:schemeClr val="bg2">
                      <a:lumMod val="10000"/>
                    </a:schemeClr>
                  </a:solidFill>
                  <a:latin typeface="+mj-ea"/>
                  <a:ea typeface="+mj-ea"/>
                </a:rPr>
                <a:t>2</a:t>
              </a:r>
              <a:r>
                <a:rPr kumimoji="1" lang="ja-JP" altLang="en-US" b="1" dirty="0" err="1" smtClean="0">
                  <a:solidFill>
                    <a:schemeClr val="bg2">
                      <a:lumMod val="10000"/>
                    </a:schemeClr>
                  </a:solidFill>
                  <a:latin typeface="+mj-ea"/>
                  <a:ea typeface="+mj-ea"/>
                </a:rPr>
                <a:t>，</a:t>
              </a:r>
              <a:r>
                <a:rPr kumimoji="1" lang="ja-JP" altLang="en-US" b="1" dirty="0" smtClean="0">
                  <a:solidFill>
                    <a:schemeClr val="bg2">
                      <a:lumMod val="10000"/>
                    </a:schemeClr>
                  </a:solidFill>
                  <a:latin typeface="+mj-ea"/>
                  <a:ea typeface="+mj-ea"/>
                </a:rPr>
                <a:t>　</a:t>
              </a:r>
              <a:r>
                <a:rPr kumimoji="1" lang="en-US" altLang="ja-JP" b="1" dirty="0" smtClean="0">
                  <a:solidFill>
                    <a:schemeClr val="bg2">
                      <a:lumMod val="10000"/>
                    </a:schemeClr>
                  </a:solidFill>
                  <a:latin typeface="+mj-ea"/>
                  <a:ea typeface="+mj-ea"/>
                </a:rPr>
                <a:t>(</a:t>
              </a:r>
              <a:r>
                <a:rPr kumimoji="1" lang="en-US" altLang="ja-JP" b="1" dirty="0" err="1" smtClean="0">
                  <a:solidFill>
                    <a:schemeClr val="bg2">
                      <a:lumMod val="10000"/>
                    </a:schemeClr>
                  </a:solidFill>
                  <a:latin typeface="+mj-ea"/>
                  <a:ea typeface="+mj-ea"/>
                </a:rPr>
                <a:t>x,y</a:t>
              </a:r>
              <a:r>
                <a:rPr kumimoji="1" lang="en-US" altLang="ja-JP" b="1" dirty="0" smtClean="0">
                  <a:solidFill>
                    <a:schemeClr val="bg2">
                      <a:lumMod val="10000"/>
                    </a:schemeClr>
                  </a:solidFill>
                  <a:latin typeface="+mj-ea"/>
                  <a:ea typeface="+mj-ea"/>
                </a:rPr>
                <a:t>)=(3,3)</a:t>
              </a:r>
              <a:r>
                <a:rPr kumimoji="1" lang="ja-JP" altLang="en-US" b="1" dirty="0" smtClean="0">
                  <a:solidFill>
                    <a:schemeClr val="bg2">
                      <a:lumMod val="10000"/>
                    </a:schemeClr>
                  </a:solidFill>
                  <a:latin typeface="+mj-ea"/>
                  <a:ea typeface="+mj-ea"/>
                </a:rPr>
                <a:t>の観測，</a:t>
              </a:r>
              <a:endParaRPr kumimoji="1" lang="en-US" altLang="ja-JP" b="1" dirty="0" smtClean="0">
                <a:solidFill>
                  <a:schemeClr val="bg2">
                    <a:lumMod val="10000"/>
                  </a:schemeClr>
                </a:solidFill>
                <a:latin typeface="+mj-ea"/>
                <a:ea typeface="+mj-ea"/>
              </a:endParaRPr>
            </a:p>
            <a:p>
              <a:r>
                <a:rPr lang="ja-JP" altLang="en-US" b="1" dirty="0">
                  <a:solidFill>
                    <a:schemeClr val="bg2">
                      <a:lumMod val="10000"/>
                    </a:schemeClr>
                  </a:solidFill>
                  <a:latin typeface="+mj-ea"/>
                  <a:ea typeface="+mj-ea"/>
                </a:rPr>
                <a:t>　</a:t>
              </a:r>
              <a:r>
                <a:rPr lang="ja-JP" altLang="en-US" b="1" dirty="0" smtClean="0">
                  <a:solidFill>
                    <a:schemeClr val="bg2">
                      <a:lumMod val="10000"/>
                    </a:schemeClr>
                  </a:solidFill>
                  <a:latin typeface="+mj-ea"/>
                  <a:ea typeface="+mj-ea"/>
                </a:rPr>
                <a:t>　　　　　 </a:t>
              </a:r>
              <a:r>
                <a:rPr kumimoji="1" lang="ja-JP" altLang="en-US" b="1" dirty="0" smtClean="0">
                  <a:solidFill>
                    <a:schemeClr val="bg2">
                      <a:lumMod val="10000"/>
                    </a:schemeClr>
                  </a:solidFill>
                  <a:latin typeface="+mj-ea"/>
                  <a:ea typeface="+mj-ea"/>
                </a:rPr>
                <a:t>左へ移動</a:t>
              </a:r>
              <a:endParaRPr lang="en-US" altLang="ja-JP" b="1" dirty="0">
                <a:solidFill>
                  <a:schemeClr val="bg2">
                    <a:lumMod val="10000"/>
                  </a:schemeClr>
                </a:solidFill>
                <a:latin typeface="+mj-ea"/>
                <a:ea typeface="+mj-ea"/>
              </a:endParaRPr>
            </a:p>
          </p:txBody>
        </p:sp>
        <p:sp>
          <p:nvSpPr>
            <p:cNvPr id="17" name="正方形/長方形 16"/>
            <p:cNvSpPr>
              <a:spLocks noChangeAspect="1"/>
            </p:cNvSpPr>
            <p:nvPr/>
          </p:nvSpPr>
          <p:spPr>
            <a:xfrm>
              <a:off x="6552248" y="4752000"/>
              <a:ext cx="252000" cy="252000"/>
            </a:xfrm>
            <a:prstGeom prst="rect">
              <a:avLst/>
            </a:prstGeom>
            <a:solidFill>
              <a:srgbClr val="92D050"/>
            </a:solidFill>
            <a:ln w="1270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8" name="テキスト ボックス 17"/>
                <p:cNvSpPr txBox="1"/>
                <p:nvPr/>
              </p:nvSpPr>
              <p:spPr>
                <a:xfrm>
                  <a:off x="4788024" y="4680000"/>
                  <a:ext cx="3340915" cy="369332"/>
                </a:xfrm>
                <a:prstGeom prst="rect">
                  <a:avLst/>
                </a:prstGeom>
                <a:noFill/>
                <a:ln w="19050">
                  <a:solidFill>
                    <a:schemeClr val="bg2">
                      <a:lumMod val="10000"/>
                    </a:schemeClr>
                  </a:solidFill>
                </a:ln>
              </p:spPr>
              <p:txBody>
                <a:bodyPr wrap="none" rtlCol="0">
                  <a:spAutoFit/>
                </a:bodyPr>
                <a:lstStyle/>
                <a:p>
                  <a:r>
                    <a:rPr kumimoji="1" lang="ja-JP" altLang="en-US" b="1" dirty="0" smtClean="0">
                      <a:solidFill>
                        <a:schemeClr val="bg2">
                          <a:lumMod val="10000"/>
                        </a:schemeClr>
                      </a:solidFill>
                      <a:latin typeface="+mj-ea"/>
                      <a:ea typeface="+mj-ea"/>
                    </a:rPr>
                    <a:t>タスク</a:t>
                  </a:r>
                  <a:r>
                    <a:rPr lang="en-US" altLang="ja-JP" b="1" dirty="0">
                      <a:solidFill>
                        <a:schemeClr val="bg2">
                          <a:lumMod val="10000"/>
                        </a:schemeClr>
                      </a:solidFill>
                      <a:latin typeface="+mj-ea"/>
                      <a:ea typeface="+mj-ea"/>
                    </a:rPr>
                    <a:t>2</a:t>
                  </a:r>
                  <a:r>
                    <a:rPr kumimoji="1" lang="ja-JP" altLang="en-US" b="1" dirty="0" err="1" smtClean="0">
                      <a:solidFill>
                        <a:schemeClr val="bg2">
                          <a:lumMod val="10000"/>
                        </a:schemeClr>
                      </a:solidFill>
                      <a:latin typeface="+mj-ea"/>
                      <a:ea typeface="+mj-ea"/>
                    </a:rPr>
                    <a:t>，</a:t>
                  </a:r>
                  <a:r>
                    <a:rPr kumimoji="1" lang="ja-JP" altLang="en-US" b="1" dirty="0" smtClean="0">
                      <a:solidFill>
                        <a:schemeClr val="bg2">
                          <a:lumMod val="10000"/>
                        </a:schemeClr>
                      </a:solidFill>
                      <a:latin typeface="+mj-ea"/>
                      <a:ea typeface="+mj-ea"/>
                    </a:rPr>
                    <a:t>観測</a:t>
                  </a:r>
                  <a14:m>
                    <m:oMath xmlns:m="http://schemas.openxmlformats.org/officeDocument/2006/math">
                      <m:sSub>
                        <m:sSubPr>
                          <m:ctrlPr>
                            <a:rPr kumimoji="1" lang="en-US" altLang="ja-JP" b="1" i="1" smtClean="0">
                              <a:solidFill>
                                <a:schemeClr val="bg2">
                                  <a:lumMod val="10000"/>
                                </a:schemeClr>
                              </a:solidFill>
                              <a:latin typeface="Cambria Math"/>
                              <a:ea typeface="+mj-ea"/>
                            </a:rPr>
                          </m:ctrlPr>
                        </m:sSubPr>
                        <m:e>
                          <m:r>
                            <a:rPr kumimoji="1" lang="en-US" altLang="ja-JP" b="1" i="1" smtClean="0">
                              <a:solidFill>
                                <a:schemeClr val="bg2">
                                  <a:lumMod val="10000"/>
                                </a:schemeClr>
                              </a:solidFill>
                              <a:latin typeface="Cambria Math"/>
                              <a:ea typeface="+mj-ea"/>
                            </a:rPr>
                            <m:t>𝒐</m:t>
                          </m:r>
                        </m:e>
                        <m:sub>
                          <m:r>
                            <a:rPr kumimoji="1" lang="en-US" altLang="ja-JP" b="1" i="1" smtClean="0">
                              <a:solidFill>
                                <a:schemeClr val="bg2">
                                  <a:lumMod val="10000"/>
                                </a:schemeClr>
                              </a:solidFill>
                              <a:latin typeface="Cambria Math"/>
                              <a:ea typeface="+mj-ea"/>
                            </a:rPr>
                            <m:t>𝟏</m:t>
                          </m:r>
                        </m:sub>
                      </m:sSub>
                    </m:oMath>
                  </a14:m>
                  <a:r>
                    <a:rPr lang="en-US" altLang="ja-JP" b="1" dirty="0" smtClean="0">
                      <a:solidFill>
                        <a:schemeClr val="bg2">
                          <a:lumMod val="10000"/>
                        </a:schemeClr>
                      </a:solidFill>
                      <a:latin typeface="+mj-ea"/>
                      <a:ea typeface="+mj-ea"/>
                    </a:rPr>
                    <a:t>( </a:t>
                  </a:r>
                  <a:r>
                    <a:rPr lang="ja-JP" altLang="en-US" b="1" dirty="0" smtClean="0">
                      <a:solidFill>
                        <a:schemeClr val="bg2">
                          <a:lumMod val="10000"/>
                        </a:schemeClr>
                      </a:solidFill>
                      <a:latin typeface="+mj-ea"/>
                      <a:ea typeface="+mj-ea"/>
                    </a:rPr>
                    <a:t>　　</a:t>
                  </a:r>
                  <a:r>
                    <a:rPr lang="en-US" altLang="ja-JP" b="1" dirty="0" smtClean="0">
                      <a:solidFill>
                        <a:schemeClr val="bg2">
                          <a:lumMod val="10000"/>
                        </a:schemeClr>
                      </a:solidFill>
                      <a:latin typeface="+mj-ea"/>
                      <a:ea typeface="+mj-ea"/>
                    </a:rPr>
                    <a:t>)</a:t>
                  </a:r>
                  <a:r>
                    <a:rPr lang="ja-JP" altLang="en-US" b="1" dirty="0" err="1" smtClean="0">
                      <a:solidFill>
                        <a:schemeClr val="bg2">
                          <a:lumMod val="10000"/>
                        </a:schemeClr>
                      </a:solidFill>
                      <a:latin typeface="+mj-ea"/>
                      <a:ea typeface="+mj-ea"/>
                    </a:rPr>
                    <a:t>，</a:t>
                  </a:r>
                  <a:r>
                    <a:rPr lang="ja-JP" altLang="en-US" b="1" dirty="0" smtClean="0">
                      <a:solidFill>
                        <a:schemeClr val="bg2">
                          <a:lumMod val="10000"/>
                        </a:schemeClr>
                      </a:solidFill>
                      <a:latin typeface="+mj-ea"/>
                      <a:ea typeface="+mj-ea"/>
                    </a:rPr>
                    <a:t>左へ移動</a:t>
                  </a:r>
                  <a:endParaRPr lang="en-US" altLang="ja-JP" b="1" dirty="0">
                    <a:solidFill>
                      <a:schemeClr val="bg2">
                        <a:lumMod val="10000"/>
                      </a:schemeClr>
                    </a:solidFill>
                    <a:latin typeface="+mj-ea"/>
                    <a:ea typeface="+mj-ea"/>
                  </a:endParaRPr>
                </a:p>
              </p:txBody>
            </p:sp>
          </mc:Choice>
          <mc:Fallback xmlns="">
            <p:sp>
              <p:nvSpPr>
                <p:cNvPr id="18" name="テキスト ボックス 17"/>
                <p:cNvSpPr txBox="1">
                  <a:spLocks noRot="1" noChangeAspect="1" noMove="1" noResize="1" noEditPoints="1" noAdjustHandles="1" noChangeArrowheads="1" noChangeShapeType="1" noTextEdit="1"/>
                </p:cNvSpPr>
                <p:nvPr/>
              </p:nvSpPr>
              <p:spPr>
                <a:xfrm>
                  <a:off x="4788024" y="4680000"/>
                  <a:ext cx="3340915" cy="369332"/>
                </a:xfrm>
                <a:prstGeom prst="rect">
                  <a:avLst/>
                </a:prstGeom>
                <a:blipFill rotWithShape="1">
                  <a:blip r:embed="rId4"/>
                  <a:stretch>
                    <a:fillRect l="-1270" t="-9524" r="-907" b="-19048"/>
                  </a:stretch>
                </a:blipFill>
                <a:ln w="19050">
                  <a:solidFill>
                    <a:schemeClr val="bg2">
                      <a:lumMod val="10000"/>
                    </a:schemeClr>
                  </a:solidFill>
                </a:ln>
              </p:spPr>
              <p:txBody>
                <a:bodyPr/>
                <a:lstStyle/>
                <a:p>
                  <a:r>
                    <a:rPr lang="ja-JP" altLang="en-US">
                      <a:noFill/>
                    </a:rPr>
                    <a:t> </a:t>
                  </a:r>
                </a:p>
              </p:txBody>
            </p:sp>
          </mc:Fallback>
        </mc:AlternateContent>
        <p:pic>
          <p:nvPicPr>
            <p:cNvPr id="14" name="図 13"/>
            <p:cNvPicPr>
              <a:picLocks/>
            </p:cNvPicPr>
            <p:nvPr/>
          </p:nvPicPr>
          <p:blipFill>
            <a:blip r:embed="rId5">
              <a:extLst>
                <a:ext uri="{28A0092B-C50C-407E-A947-70E740481C1C}">
                  <a14:useLocalDpi xmlns:a14="http://schemas.microsoft.com/office/drawing/2010/main" val="0"/>
                </a:ext>
              </a:extLst>
            </a:blip>
            <a:stretch>
              <a:fillRect/>
            </a:stretch>
          </p:blipFill>
          <p:spPr>
            <a:xfrm>
              <a:off x="467544" y="1772816"/>
              <a:ext cx="3420000" cy="2700000"/>
            </a:xfrm>
            <a:prstGeom prst="rect">
              <a:avLst/>
            </a:prstGeom>
          </p:spPr>
        </p:pic>
        <p:grpSp>
          <p:nvGrpSpPr>
            <p:cNvPr id="12" name="グループ化 11"/>
            <p:cNvGrpSpPr/>
            <p:nvPr/>
          </p:nvGrpSpPr>
          <p:grpSpPr>
            <a:xfrm>
              <a:off x="3301007" y="1907704"/>
              <a:ext cx="982961" cy="386795"/>
              <a:chOff x="3660513" y="4768405"/>
              <a:chExt cx="982961" cy="386795"/>
            </a:xfrm>
            <a:solidFill>
              <a:schemeClr val="bg1"/>
            </a:solidFill>
          </p:grpSpPr>
          <p:sp>
            <p:nvSpPr>
              <p:cNvPr id="5" name="テキスト ボックス 4"/>
              <p:cNvSpPr txBox="1"/>
              <p:nvPr/>
            </p:nvSpPr>
            <p:spPr>
              <a:xfrm>
                <a:off x="3660513" y="4768405"/>
                <a:ext cx="982961" cy="338554"/>
              </a:xfrm>
              <a:prstGeom prst="rect">
                <a:avLst/>
              </a:prstGeom>
              <a:grpFill/>
            </p:spPr>
            <p:txBody>
              <a:bodyPr wrap="none" rtlCol="0">
                <a:spAutoFit/>
              </a:bodyPr>
              <a:lstStyle/>
              <a:p>
                <a:r>
                  <a:rPr lang="en-US" altLang="ja-JP" sz="1600" b="1" dirty="0" smtClean="0">
                    <a:solidFill>
                      <a:schemeClr val="bg2">
                        <a:lumMod val="10000"/>
                      </a:schemeClr>
                    </a:solidFill>
                    <a:latin typeface="+mj-ea"/>
                    <a:ea typeface="+mj-ea"/>
                  </a:rPr>
                  <a:t>l</a:t>
                </a:r>
                <a:r>
                  <a:rPr kumimoji="1" lang="en-US" altLang="ja-JP" sz="1600" b="1" dirty="0" smtClean="0">
                    <a:solidFill>
                      <a:schemeClr val="bg2">
                        <a:lumMod val="10000"/>
                      </a:schemeClr>
                    </a:solidFill>
                    <a:latin typeface="+mj-ea"/>
                    <a:ea typeface="+mj-ea"/>
                  </a:rPr>
                  <a:t>eft , </a:t>
                </a:r>
                <a:r>
                  <a:rPr kumimoji="1" lang="ja-JP" altLang="en-US" sz="1600" b="1" dirty="0" smtClean="0">
                    <a:solidFill>
                      <a:schemeClr val="bg2">
                        <a:lumMod val="10000"/>
                      </a:schemeClr>
                    </a:solidFill>
                    <a:latin typeface="+mj-ea"/>
                    <a:ea typeface="+mj-ea"/>
                  </a:rPr>
                  <a:t>　　</a:t>
                </a:r>
                <a:r>
                  <a:rPr kumimoji="1" lang="en-US" altLang="ja-JP" sz="1600" b="1" dirty="0" smtClean="0">
                    <a:solidFill>
                      <a:schemeClr val="bg2">
                        <a:lumMod val="10000"/>
                      </a:schemeClr>
                    </a:solidFill>
                    <a:latin typeface="+mj-ea"/>
                    <a:ea typeface="+mj-ea"/>
                  </a:rPr>
                  <a:t> </a:t>
                </a:r>
                <a:endParaRPr kumimoji="1" lang="ja-JP" altLang="en-US" sz="1600" b="1" dirty="0">
                  <a:latin typeface="+mj-ea"/>
                  <a:ea typeface="+mj-ea"/>
                </a:endParaRPr>
              </a:p>
            </p:txBody>
          </p:sp>
          <p:sp>
            <p:nvSpPr>
              <p:cNvPr id="13" name="正方形/長方形 12"/>
              <p:cNvSpPr>
                <a:spLocks noChangeAspect="1"/>
              </p:cNvSpPr>
              <p:nvPr/>
            </p:nvSpPr>
            <p:spPr>
              <a:xfrm>
                <a:off x="4320000" y="4932000"/>
                <a:ext cx="223200" cy="223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9" name="直線コネクタ 18"/>
            <p:cNvCxnSpPr/>
            <p:nvPr/>
          </p:nvCxnSpPr>
          <p:spPr>
            <a:xfrm>
              <a:off x="4338687" y="2076981"/>
              <a:ext cx="360000" cy="0"/>
            </a:xfrm>
            <a:prstGeom prst="line">
              <a:avLst/>
            </a:prstGeom>
            <a:ln w="12700" cmpd="sng">
              <a:solidFill>
                <a:srgbClr val="FF0000"/>
              </a:solidFill>
              <a:tailEnd type="none"/>
            </a:ln>
          </p:spPr>
          <p:style>
            <a:lnRef idx="1">
              <a:schemeClr val="accent1"/>
            </a:lnRef>
            <a:fillRef idx="0">
              <a:schemeClr val="accent1"/>
            </a:fillRef>
            <a:effectRef idx="0">
              <a:schemeClr val="accent1"/>
            </a:effectRef>
            <a:fontRef idx="minor">
              <a:schemeClr val="tx1"/>
            </a:fontRef>
          </p:style>
        </p:cxnSp>
        <p:sp>
          <p:nvSpPr>
            <p:cNvPr id="20" name="正方形/長方形 19"/>
            <p:cNvSpPr>
              <a:spLocks noChangeAspect="1"/>
            </p:cNvSpPr>
            <p:nvPr/>
          </p:nvSpPr>
          <p:spPr>
            <a:xfrm>
              <a:off x="3851920" y="1959225"/>
              <a:ext cx="252000" cy="252000"/>
            </a:xfrm>
            <a:prstGeom prst="rect">
              <a:avLst/>
            </a:prstGeom>
            <a:solidFill>
              <a:srgbClr val="92D050"/>
            </a:solidFill>
            <a:ln w="12700" cap="flat" cmpd="sng" algn="ctr">
              <a:solidFill>
                <a:schemeClr val="bg2">
                  <a:lumMod val="1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grpSp>
      <p:grpSp>
        <p:nvGrpSpPr>
          <p:cNvPr id="9" name="グループ化 8"/>
          <p:cNvGrpSpPr/>
          <p:nvPr/>
        </p:nvGrpSpPr>
        <p:grpSpPr>
          <a:xfrm>
            <a:off x="3191376" y="1984367"/>
            <a:ext cx="2408355" cy="2520000"/>
            <a:chOff x="3191376" y="1984367"/>
            <a:chExt cx="2408355" cy="2520000"/>
          </a:xfrm>
        </p:grpSpPr>
        <p:pic>
          <p:nvPicPr>
            <p:cNvPr id="4" name="図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191376" y="1984367"/>
              <a:ext cx="2408355" cy="2520000"/>
            </a:xfrm>
            <a:prstGeom prst="rect">
              <a:avLst/>
            </a:prstGeom>
            <a:solidFill>
              <a:schemeClr val="bg1"/>
            </a:solidFill>
          </p:spPr>
        </p:pic>
        <p:sp>
          <p:nvSpPr>
            <p:cNvPr id="8" name="円/楕円 7"/>
            <p:cNvSpPr>
              <a:spLocks noChangeAspect="1"/>
            </p:cNvSpPr>
            <p:nvPr/>
          </p:nvSpPr>
          <p:spPr>
            <a:xfrm>
              <a:off x="4212000" y="3132000"/>
              <a:ext cx="621792" cy="612000"/>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821029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nodeType="clickEffect">
                                  <p:stCondLst>
                                    <p:cond delay="0"/>
                                  </p:stCondLst>
                                  <p:childTnLst>
                                    <p:animEffect transition="out" filter="wipe(down)">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260648"/>
            <a:ext cx="7220671" cy="1143000"/>
          </a:xfrm>
        </p:spPr>
        <p:txBody>
          <a:bodyPr/>
          <a:lstStyle/>
          <a:p>
            <a:r>
              <a:rPr lang="ja-JP" altLang="en-US" sz="4400" dirty="0" smtClean="0">
                <a:ln w="12700">
                  <a:noFill/>
                </a:ln>
                <a:solidFill>
                  <a:schemeClr val="bg2">
                    <a:lumMod val="10000"/>
                  </a:schemeClr>
                </a:solidFill>
                <a:effectLst>
                  <a:outerShdw blurRad="38100" dist="38100" dir="2700000" algn="tl">
                    <a:srgbClr val="000000">
                      <a:alpha val="43137"/>
                    </a:srgbClr>
                  </a:outerShdw>
                </a:effectLst>
              </a:rPr>
              <a:t>考察：各観測への遷移確率</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2" name="コンテンツ プレースホルダー 2"/>
          <p:cNvSpPr>
            <a:spLocks noGrp="1"/>
          </p:cNvSpPr>
          <p:nvPr>
            <p:ph idx="1"/>
          </p:nvPr>
        </p:nvSpPr>
        <p:spPr>
          <a:xfrm>
            <a:off x="467544" y="1844824"/>
            <a:ext cx="8136904" cy="4419600"/>
          </a:xfrm>
        </p:spPr>
        <p:txBody>
          <a:bodyPr>
            <a:normAutofit/>
          </a:bodyPr>
          <a:lstStyle/>
          <a:p>
            <a:pPr marL="0" lvl="0" indent="0">
              <a:buNone/>
            </a:pPr>
            <a:r>
              <a:rPr lang="ja-JP" altLang="en-US" sz="1800" b="1" dirty="0" smtClean="0">
                <a:solidFill>
                  <a:srgbClr val="FF0000"/>
                </a:solidFill>
                <a:latin typeface="ＭＳ Ｐゴシック"/>
                <a:ea typeface="ＭＳ Ｐゴシック"/>
              </a:rPr>
              <a:t>□</a:t>
            </a:r>
            <a:r>
              <a:rPr lang="ja-JP" altLang="en-US" sz="2400" dirty="0" smtClean="0">
                <a:solidFill>
                  <a:schemeClr val="bg2">
                    <a:lumMod val="10000"/>
                  </a:schemeClr>
                </a:solidFill>
                <a:latin typeface="ＭＳ Ｐゴシック"/>
                <a:ea typeface="ＭＳ Ｐゴシック"/>
              </a:rPr>
              <a:t>不完全知覚の有無</a:t>
            </a:r>
            <a:endParaRPr lang="en-US" altLang="ja-JP" sz="1800" b="1" dirty="0" smtClean="0">
              <a:solidFill>
                <a:srgbClr val="FF0000"/>
              </a:solidFill>
              <a:latin typeface="ＭＳ Ｐゴシック"/>
              <a:ea typeface="ＭＳ Ｐゴシック"/>
            </a:endParaRPr>
          </a:p>
          <a:p>
            <a:pPr marL="0" lvl="0" indent="0">
              <a:buNone/>
            </a:pPr>
            <a:r>
              <a:rPr lang="ja-JP" altLang="en-US" sz="2400" dirty="0" smtClean="0">
                <a:solidFill>
                  <a:srgbClr val="E8DED8">
                    <a:lumMod val="10000"/>
                  </a:srgbClr>
                </a:solidFill>
                <a:latin typeface="ＭＳ Ｐゴシック"/>
                <a:ea typeface="ＭＳ Ｐゴシック"/>
              </a:rPr>
              <a:t>・</a:t>
            </a:r>
            <a:r>
              <a:rPr lang="ja-JP" altLang="en-US" sz="2400" u="sng" dirty="0" smtClean="0">
                <a:solidFill>
                  <a:srgbClr val="E8DED8">
                    <a:lumMod val="10000"/>
                  </a:srgbClr>
                </a:solidFill>
                <a:latin typeface="ＭＳ Ｐゴシック"/>
                <a:ea typeface="ＭＳ Ｐゴシック"/>
              </a:rPr>
              <a:t>不完全知覚がない観測</a:t>
            </a:r>
            <a:r>
              <a:rPr lang="ja-JP" altLang="en-US" sz="2400" dirty="0" smtClean="0">
                <a:solidFill>
                  <a:srgbClr val="E8DED8">
                    <a:lumMod val="10000"/>
                  </a:srgbClr>
                </a:solidFill>
                <a:latin typeface="ＭＳ Ｐゴシック"/>
                <a:ea typeface="ＭＳ Ｐゴシック"/>
              </a:rPr>
              <a:t>：各観測への</a:t>
            </a:r>
            <a:r>
              <a:rPr lang="ja-JP" altLang="en-US" sz="2400" dirty="0" smtClean="0">
                <a:solidFill>
                  <a:schemeClr val="bg2">
                    <a:lumMod val="10000"/>
                  </a:schemeClr>
                </a:solidFill>
                <a:latin typeface="ＭＳ Ｐゴシック"/>
                <a:ea typeface="ＭＳ Ｐゴシック"/>
              </a:rPr>
              <a:t>遷移確率は</a:t>
            </a:r>
            <a:r>
              <a:rPr lang="en-US" altLang="ja-JP" sz="2400" dirty="0" smtClean="0">
                <a:solidFill>
                  <a:srgbClr val="FF0000"/>
                </a:solidFill>
                <a:latin typeface="ＭＳ Ｐゴシック"/>
                <a:ea typeface="ＭＳ Ｐゴシック"/>
              </a:rPr>
              <a:t>1.0</a:t>
            </a:r>
            <a:r>
              <a:rPr lang="ja-JP" altLang="en-US" sz="2400" dirty="0" smtClean="0">
                <a:solidFill>
                  <a:srgbClr val="FF0000"/>
                </a:solidFill>
                <a:latin typeface="ＭＳ Ｐゴシック"/>
                <a:ea typeface="ＭＳ Ｐゴシック"/>
              </a:rPr>
              <a:t>になる</a:t>
            </a:r>
            <a:endParaRPr lang="en-US" altLang="ja-JP" sz="2400" dirty="0" smtClean="0">
              <a:solidFill>
                <a:srgbClr val="FF0000"/>
              </a:solidFill>
              <a:latin typeface="ＭＳ Ｐゴシック"/>
              <a:ea typeface="ＭＳ Ｐゴシック"/>
            </a:endParaRPr>
          </a:p>
          <a:p>
            <a:pPr marL="0" lvl="0" indent="0">
              <a:buNone/>
            </a:pPr>
            <a:r>
              <a:rPr lang="ja-JP" altLang="en-US" sz="2400" dirty="0" smtClean="0">
                <a:solidFill>
                  <a:srgbClr val="E8DED8">
                    <a:lumMod val="10000"/>
                  </a:srgbClr>
                </a:solidFill>
                <a:latin typeface="ＭＳ Ｐゴシック"/>
                <a:ea typeface="ＭＳ Ｐゴシック"/>
              </a:rPr>
              <a:t>・</a:t>
            </a:r>
            <a:r>
              <a:rPr lang="ja-JP" altLang="en-US" sz="2400" u="sng" dirty="0" smtClean="0">
                <a:solidFill>
                  <a:srgbClr val="E8DED8">
                    <a:lumMod val="10000"/>
                  </a:srgbClr>
                </a:solidFill>
                <a:latin typeface="ＭＳ Ｐゴシック"/>
                <a:ea typeface="ＭＳ Ｐゴシック"/>
              </a:rPr>
              <a:t>不完全知覚が起きている観測</a:t>
            </a:r>
            <a:r>
              <a:rPr lang="ja-JP" altLang="en-US" sz="2400" dirty="0" smtClean="0">
                <a:solidFill>
                  <a:srgbClr val="E8DED8">
                    <a:lumMod val="10000"/>
                  </a:srgbClr>
                </a:solidFill>
                <a:latin typeface="ＭＳ Ｐゴシック"/>
                <a:ea typeface="ＭＳ Ｐゴシック"/>
              </a:rPr>
              <a:t>：適切な行動が複数あるか</a:t>
            </a:r>
            <a:endParaRPr lang="en-US" altLang="ja-JP" sz="2400" dirty="0" smtClean="0">
              <a:solidFill>
                <a:srgbClr val="E8DED8">
                  <a:lumMod val="10000"/>
                </a:srgbClr>
              </a:solidFill>
              <a:latin typeface="ＭＳ Ｐゴシック"/>
              <a:ea typeface="ＭＳ Ｐゴシック"/>
            </a:endParaRPr>
          </a:p>
          <a:p>
            <a:pPr marL="0" lvl="0" indent="0">
              <a:buNone/>
            </a:pPr>
            <a:r>
              <a:rPr lang="ja-JP" altLang="en-US" sz="2400" dirty="0" smtClean="0">
                <a:solidFill>
                  <a:srgbClr val="E8DED8">
                    <a:lumMod val="10000"/>
                  </a:srgbClr>
                </a:solidFill>
                <a:latin typeface="ＭＳ Ｐゴシック"/>
                <a:ea typeface="ＭＳ Ｐゴシック"/>
              </a:rPr>
              <a:t>　に関わらず，各観測への</a:t>
            </a:r>
            <a:r>
              <a:rPr lang="ja-JP" altLang="en-US" sz="2400" dirty="0" smtClean="0">
                <a:solidFill>
                  <a:schemeClr val="bg2">
                    <a:lumMod val="10000"/>
                  </a:schemeClr>
                </a:solidFill>
                <a:latin typeface="ＭＳ Ｐゴシック"/>
                <a:ea typeface="ＭＳ Ｐゴシック"/>
              </a:rPr>
              <a:t>遷移確率は</a:t>
            </a:r>
            <a:r>
              <a:rPr lang="en-US" altLang="ja-JP" sz="2400" dirty="0" smtClean="0">
                <a:solidFill>
                  <a:srgbClr val="FF0000"/>
                </a:solidFill>
                <a:latin typeface="ＭＳ Ｐゴシック"/>
                <a:ea typeface="ＭＳ Ｐゴシック"/>
              </a:rPr>
              <a:t>1.0</a:t>
            </a:r>
            <a:r>
              <a:rPr lang="ja-JP" altLang="en-US" sz="2400" dirty="0" smtClean="0">
                <a:solidFill>
                  <a:srgbClr val="FF0000"/>
                </a:solidFill>
                <a:latin typeface="ＭＳ Ｐゴシック"/>
                <a:ea typeface="ＭＳ Ｐゴシック"/>
              </a:rPr>
              <a:t>にならない</a:t>
            </a:r>
            <a:endParaRPr lang="en-US" altLang="ja-JP" sz="2400" dirty="0" smtClean="0">
              <a:solidFill>
                <a:srgbClr val="FF0000"/>
              </a:solidFill>
              <a:latin typeface="ＭＳ Ｐゴシック"/>
              <a:ea typeface="ＭＳ Ｐゴシック"/>
            </a:endParaRPr>
          </a:p>
          <a:p>
            <a:pPr marL="0" lvl="0" indent="0">
              <a:buNone/>
            </a:pPr>
            <a:endParaRPr lang="en-US" altLang="ja-JP" sz="2400" dirty="0">
              <a:solidFill>
                <a:srgbClr val="FF0000"/>
              </a:solidFill>
              <a:latin typeface="ＭＳ Ｐゴシック"/>
              <a:ea typeface="ＭＳ Ｐゴシック"/>
            </a:endParaRPr>
          </a:p>
          <a:p>
            <a:pPr marL="0" lvl="0" indent="0">
              <a:buNone/>
            </a:pPr>
            <a:endParaRPr lang="en-US" altLang="ja-JP" sz="2400" dirty="0" smtClean="0">
              <a:solidFill>
                <a:srgbClr val="FF0000"/>
              </a:solidFill>
              <a:latin typeface="ＭＳ Ｐゴシック"/>
              <a:ea typeface="ＭＳ Ｐゴシック"/>
            </a:endParaRPr>
          </a:p>
          <a:p>
            <a:pPr marL="0" lvl="0" indent="0" algn="ctr">
              <a:buNone/>
            </a:pPr>
            <a:r>
              <a:rPr lang="ja-JP" altLang="en-US" sz="2400" dirty="0" smtClean="0">
                <a:solidFill>
                  <a:schemeClr val="bg2">
                    <a:lumMod val="10000"/>
                  </a:schemeClr>
                </a:solidFill>
                <a:latin typeface="ＭＳ Ｐゴシック"/>
                <a:ea typeface="ＭＳ Ｐゴシック"/>
              </a:rPr>
              <a:t>　各観測において，遷移確率が</a:t>
            </a:r>
            <a:r>
              <a:rPr lang="en-US" altLang="ja-JP" sz="2400" dirty="0" smtClean="0">
                <a:solidFill>
                  <a:schemeClr val="bg2">
                    <a:lumMod val="10000"/>
                  </a:schemeClr>
                </a:solidFill>
                <a:latin typeface="ＭＳ Ｐゴシック"/>
                <a:ea typeface="ＭＳ Ｐゴシック"/>
              </a:rPr>
              <a:t>1.0</a:t>
            </a:r>
            <a:r>
              <a:rPr lang="ja-JP" altLang="en-US" sz="2400" dirty="0" smtClean="0">
                <a:solidFill>
                  <a:schemeClr val="bg2">
                    <a:lumMod val="10000"/>
                  </a:schemeClr>
                </a:solidFill>
                <a:latin typeface="ＭＳ Ｐゴシック"/>
                <a:ea typeface="ＭＳ Ｐゴシック"/>
              </a:rPr>
              <a:t>でないなら，</a:t>
            </a:r>
            <a:endParaRPr lang="en-US" altLang="ja-JP" sz="2400" dirty="0" smtClean="0">
              <a:solidFill>
                <a:schemeClr val="bg2">
                  <a:lumMod val="10000"/>
                </a:schemeClr>
              </a:solidFill>
              <a:latin typeface="ＭＳ Ｐゴシック"/>
              <a:ea typeface="ＭＳ Ｐゴシック"/>
            </a:endParaRPr>
          </a:p>
          <a:p>
            <a:pPr marL="0" lvl="0" indent="0" algn="ctr">
              <a:buNone/>
            </a:pPr>
            <a:r>
              <a:rPr lang="ja-JP" altLang="en-US" sz="2400" dirty="0">
                <a:solidFill>
                  <a:schemeClr val="bg2">
                    <a:lumMod val="10000"/>
                  </a:schemeClr>
                </a:solidFill>
                <a:latin typeface="ＭＳ Ｐゴシック"/>
                <a:ea typeface="ＭＳ Ｐゴシック"/>
              </a:rPr>
              <a:t>　</a:t>
            </a:r>
            <a:r>
              <a:rPr lang="ja-JP" altLang="en-US" sz="2400" dirty="0" smtClean="0">
                <a:solidFill>
                  <a:schemeClr val="bg2">
                    <a:lumMod val="10000"/>
                  </a:schemeClr>
                </a:solidFill>
                <a:latin typeface="ＭＳ Ｐゴシック"/>
                <a:ea typeface="ＭＳ Ｐゴシック"/>
              </a:rPr>
              <a:t>その観測で</a:t>
            </a:r>
            <a:r>
              <a:rPr lang="ja-JP" altLang="en-US" sz="2400" dirty="0" smtClean="0">
                <a:solidFill>
                  <a:srgbClr val="FF0000"/>
                </a:solidFill>
                <a:latin typeface="ＭＳ Ｐゴシック"/>
                <a:ea typeface="ＭＳ Ｐゴシック"/>
              </a:rPr>
              <a:t>不完全知覚が起きている</a:t>
            </a:r>
            <a:r>
              <a:rPr lang="ja-JP" altLang="en-US" sz="2400" dirty="0" smtClean="0">
                <a:solidFill>
                  <a:schemeClr val="bg2">
                    <a:lumMod val="10000"/>
                  </a:schemeClr>
                </a:solidFill>
                <a:latin typeface="ＭＳ Ｐゴシック"/>
                <a:ea typeface="ＭＳ Ｐゴシック"/>
              </a:rPr>
              <a:t>と考えられる</a:t>
            </a:r>
            <a:endParaRPr lang="en-US" altLang="ja-JP" sz="2400" dirty="0" smtClean="0">
              <a:solidFill>
                <a:schemeClr val="bg2">
                  <a:lumMod val="10000"/>
                </a:schemeClr>
              </a:solidFill>
              <a:latin typeface="ＭＳ Ｐゴシック"/>
              <a:ea typeface="ＭＳ Ｐゴシック"/>
            </a:endParaRPr>
          </a:p>
        </p:txBody>
      </p:sp>
      <p:sp>
        <p:nvSpPr>
          <p:cNvPr id="3" name="下矢印 2"/>
          <p:cNvSpPr/>
          <p:nvPr/>
        </p:nvSpPr>
        <p:spPr>
          <a:xfrm>
            <a:off x="3923928" y="3789040"/>
            <a:ext cx="1080000" cy="540000"/>
          </a:xfrm>
          <a:prstGeom prst="downArrow">
            <a:avLst/>
          </a:prstGeom>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878926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260648"/>
            <a:ext cx="6552728" cy="1143000"/>
          </a:xfrm>
        </p:spPr>
        <p:txBody>
          <a:bodyPr/>
          <a:lstStyle/>
          <a:p>
            <a:r>
              <a:rPr lang="ja-JP" altLang="en-US" sz="4400" dirty="0" smtClean="0">
                <a:ln w="12700">
                  <a:noFill/>
                </a:ln>
                <a:solidFill>
                  <a:schemeClr val="bg2">
                    <a:lumMod val="10000"/>
                  </a:schemeClr>
                </a:solidFill>
                <a:effectLst>
                  <a:outerShdw blurRad="38100" dist="38100" dir="2700000" algn="tl">
                    <a:srgbClr val="000000">
                      <a:alpha val="43137"/>
                    </a:srgbClr>
                  </a:outerShdw>
                </a:effectLst>
              </a:rPr>
              <a:t>考察：各行動の選択確率</a:t>
            </a:r>
            <a:endParaRPr kumimoji="1" lang="ja-JP" altLang="en-US" sz="4800" dirty="0">
              <a:ln w="12700">
                <a:noFill/>
              </a:ln>
              <a:solidFill>
                <a:schemeClr val="bg2">
                  <a:lumMod val="10000"/>
                </a:schemeClr>
              </a:solidFill>
              <a:effectLst>
                <a:outerShdw blurRad="38100" dist="38100" dir="2700000" algn="tl">
                  <a:srgbClr val="000000">
                    <a:alpha val="43137"/>
                  </a:srgbClr>
                </a:outerShdw>
              </a:effectLst>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2" name="コンテンツ プレースホルダー 2"/>
          <p:cNvSpPr>
            <a:spLocks noGrp="1"/>
          </p:cNvSpPr>
          <p:nvPr>
            <p:ph idx="1"/>
          </p:nvPr>
        </p:nvSpPr>
        <p:spPr>
          <a:xfrm>
            <a:off x="539552" y="1817688"/>
            <a:ext cx="8064896" cy="4419600"/>
          </a:xfrm>
        </p:spPr>
        <p:txBody>
          <a:bodyPr>
            <a:normAutofit/>
          </a:bodyPr>
          <a:lstStyle/>
          <a:p>
            <a:pPr marL="0" lvl="0" indent="0">
              <a:buNone/>
            </a:pPr>
            <a:r>
              <a:rPr lang="ja-JP" altLang="en-US" sz="2400" dirty="0" smtClean="0">
                <a:solidFill>
                  <a:srgbClr val="E8DED8">
                    <a:lumMod val="10000"/>
                  </a:srgbClr>
                </a:solidFill>
                <a:latin typeface="ＭＳ Ｐゴシック"/>
                <a:ea typeface="ＭＳ Ｐゴシック"/>
              </a:rPr>
              <a:t>・各</a:t>
            </a:r>
            <a:r>
              <a:rPr lang="ja-JP" altLang="en-US" sz="2400" dirty="0" smtClean="0">
                <a:solidFill>
                  <a:schemeClr val="bg2">
                    <a:lumMod val="10000"/>
                  </a:schemeClr>
                </a:solidFill>
                <a:latin typeface="ＭＳ Ｐゴシック"/>
                <a:ea typeface="ＭＳ Ｐゴシック"/>
              </a:rPr>
              <a:t>行動の選択確率に</a:t>
            </a:r>
            <a:r>
              <a:rPr lang="ja-JP" altLang="en-US" sz="2400" dirty="0" smtClean="0">
                <a:solidFill>
                  <a:srgbClr val="FF0000"/>
                </a:solidFill>
                <a:latin typeface="ＭＳ Ｐゴシック"/>
                <a:ea typeface="ＭＳ Ｐゴシック"/>
              </a:rPr>
              <a:t>ばらつきは生じない</a:t>
            </a:r>
            <a:endParaRPr lang="en-US" altLang="ja-JP" sz="2400" dirty="0" smtClean="0">
              <a:solidFill>
                <a:srgbClr val="FF0000"/>
              </a:solidFill>
              <a:latin typeface="ＭＳ Ｐゴシック"/>
              <a:ea typeface="ＭＳ Ｐゴシック"/>
            </a:endParaRPr>
          </a:p>
          <a:p>
            <a:pPr marL="0" lvl="0" indent="0">
              <a:buNone/>
            </a:pPr>
            <a:r>
              <a:rPr lang="ja-JP" altLang="en-US" sz="2400" dirty="0" smtClean="0">
                <a:solidFill>
                  <a:schemeClr val="bg2">
                    <a:lumMod val="10000"/>
                  </a:schemeClr>
                </a:solidFill>
                <a:latin typeface="ＭＳ Ｐゴシック"/>
                <a:ea typeface="ＭＳ Ｐゴシック"/>
              </a:rPr>
              <a:t>→学習に影響はない</a:t>
            </a:r>
            <a:endParaRPr lang="en-US" altLang="ja-JP" sz="2400" dirty="0" smtClean="0">
              <a:solidFill>
                <a:schemeClr val="bg2">
                  <a:lumMod val="10000"/>
                </a:schemeClr>
              </a:solidFill>
              <a:latin typeface="ＭＳ Ｐゴシック"/>
              <a:ea typeface="ＭＳ Ｐゴシック"/>
            </a:endParaRPr>
          </a:p>
          <a:p>
            <a:pPr marL="0" lvl="0" indent="0">
              <a:buNone/>
            </a:pPr>
            <a:endParaRPr lang="en-US" altLang="ja-JP" sz="1400" dirty="0" smtClean="0">
              <a:solidFill>
                <a:srgbClr val="E8DED8">
                  <a:lumMod val="10000"/>
                </a:srgbClr>
              </a:solidFill>
              <a:latin typeface="ＭＳ Ｐゴシック"/>
              <a:ea typeface="ＭＳ Ｐゴシック"/>
            </a:endParaRPr>
          </a:p>
          <a:p>
            <a:pPr marL="0" lvl="0" indent="0">
              <a:buNone/>
            </a:pPr>
            <a:r>
              <a:rPr lang="ja-JP" altLang="en-US" sz="2400" dirty="0" smtClean="0">
                <a:solidFill>
                  <a:srgbClr val="E8DED8">
                    <a:lumMod val="10000"/>
                  </a:srgbClr>
                </a:solidFill>
                <a:latin typeface="ＭＳ Ｐゴシック"/>
                <a:ea typeface="ＭＳ Ｐゴシック"/>
              </a:rPr>
              <a:t>・各行動の選択確率に</a:t>
            </a:r>
            <a:r>
              <a:rPr lang="ja-JP" altLang="en-US" sz="2400" dirty="0" smtClean="0">
                <a:solidFill>
                  <a:srgbClr val="FF0000"/>
                </a:solidFill>
                <a:latin typeface="ＭＳ Ｐゴシック"/>
                <a:ea typeface="ＭＳ Ｐゴシック"/>
              </a:rPr>
              <a:t>ばらつきが生じる</a:t>
            </a:r>
            <a:endParaRPr lang="en-US" altLang="ja-JP" sz="2400" dirty="0" smtClean="0">
              <a:solidFill>
                <a:srgbClr val="FF0000"/>
              </a:solidFill>
              <a:latin typeface="ＭＳ Ｐゴシック"/>
              <a:ea typeface="ＭＳ Ｐゴシック"/>
            </a:endParaRPr>
          </a:p>
          <a:p>
            <a:pPr marL="0" indent="0">
              <a:buNone/>
            </a:pPr>
            <a:r>
              <a:rPr lang="ja-JP" altLang="en-US" sz="2400" dirty="0" smtClean="0">
                <a:solidFill>
                  <a:srgbClr val="E8DED8">
                    <a:lumMod val="10000"/>
                  </a:srgbClr>
                </a:solidFill>
                <a:latin typeface="ＭＳ Ｐゴシック"/>
                <a:ea typeface="ＭＳ Ｐゴシック"/>
              </a:rPr>
              <a:t>→学習に影響ある</a:t>
            </a:r>
            <a:endParaRPr lang="en-US" altLang="ja-JP" sz="2400" dirty="0">
              <a:solidFill>
                <a:srgbClr val="E8DED8">
                  <a:lumMod val="10000"/>
                </a:srgbClr>
              </a:solidFill>
              <a:latin typeface="ＭＳ Ｐゴシック"/>
              <a:ea typeface="ＭＳ Ｐゴシック"/>
            </a:endParaRPr>
          </a:p>
          <a:p>
            <a:pPr marL="0" lvl="0" indent="0">
              <a:buNone/>
            </a:pPr>
            <a:endParaRPr lang="en-US" altLang="ja-JP" sz="2400" dirty="0" smtClean="0">
              <a:solidFill>
                <a:srgbClr val="E8DED8">
                  <a:lumMod val="10000"/>
                </a:srgbClr>
              </a:solidFill>
              <a:latin typeface="ＭＳ Ｐゴシック"/>
              <a:ea typeface="ＭＳ Ｐゴシック"/>
            </a:endParaRPr>
          </a:p>
          <a:p>
            <a:pPr marL="0" lvl="0" indent="0">
              <a:buNone/>
            </a:pPr>
            <a:endParaRPr lang="en-US" altLang="ja-JP" sz="1200" dirty="0">
              <a:solidFill>
                <a:srgbClr val="E8DED8">
                  <a:lumMod val="10000"/>
                </a:srgbClr>
              </a:solidFill>
              <a:latin typeface="ＭＳ Ｐゴシック"/>
              <a:ea typeface="ＭＳ Ｐゴシック"/>
            </a:endParaRPr>
          </a:p>
          <a:p>
            <a:pPr marL="0" lvl="0" indent="0" algn="ctr">
              <a:buNone/>
            </a:pPr>
            <a:r>
              <a:rPr lang="ja-JP" altLang="en-US" sz="2400" dirty="0" smtClean="0">
                <a:solidFill>
                  <a:srgbClr val="E8DED8">
                    <a:lumMod val="10000"/>
                  </a:srgbClr>
                </a:solidFill>
                <a:latin typeface="ＭＳ Ｐゴシック"/>
                <a:ea typeface="ＭＳ Ｐゴシック"/>
              </a:rPr>
              <a:t>各行動の</a:t>
            </a:r>
            <a:r>
              <a:rPr lang="ja-JP" altLang="en-US" sz="2400" dirty="0" smtClean="0">
                <a:solidFill>
                  <a:schemeClr val="bg2">
                    <a:lumMod val="10000"/>
                  </a:schemeClr>
                </a:solidFill>
                <a:latin typeface="ＭＳ Ｐゴシック"/>
                <a:ea typeface="ＭＳ Ｐゴシック"/>
              </a:rPr>
              <a:t>選択確率にばらつきがある場合</a:t>
            </a:r>
            <a:endParaRPr lang="en-US" altLang="ja-JP" sz="2400" dirty="0" smtClean="0">
              <a:solidFill>
                <a:srgbClr val="E8DED8">
                  <a:lumMod val="10000"/>
                </a:srgbClr>
              </a:solidFill>
              <a:latin typeface="ＭＳ Ｐゴシック"/>
              <a:ea typeface="ＭＳ Ｐゴシック"/>
            </a:endParaRPr>
          </a:p>
          <a:p>
            <a:pPr marL="0" lvl="0" indent="0" algn="ctr">
              <a:buNone/>
            </a:pPr>
            <a:r>
              <a:rPr lang="ja-JP" altLang="en-US" sz="2400" dirty="0" smtClean="0">
                <a:solidFill>
                  <a:schemeClr val="bg2">
                    <a:lumMod val="10000"/>
                  </a:schemeClr>
                </a:solidFill>
                <a:latin typeface="ＭＳ Ｐゴシック"/>
                <a:ea typeface="ＭＳ Ｐゴシック"/>
              </a:rPr>
              <a:t>分割が必要と考えられる</a:t>
            </a:r>
            <a:endParaRPr lang="en-US" altLang="ja-JP" sz="2400" dirty="0" smtClean="0">
              <a:solidFill>
                <a:schemeClr val="bg2">
                  <a:lumMod val="10000"/>
                </a:schemeClr>
              </a:solidFill>
              <a:latin typeface="ＭＳ Ｐゴシック"/>
              <a:ea typeface="ＭＳ Ｐゴシック"/>
            </a:endParaRPr>
          </a:p>
        </p:txBody>
      </p:sp>
      <p:sp>
        <p:nvSpPr>
          <p:cNvPr id="5" name="下矢印 4"/>
          <p:cNvSpPr/>
          <p:nvPr/>
        </p:nvSpPr>
        <p:spPr>
          <a:xfrm>
            <a:off x="3851920" y="3933056"/>
            <a:ext cx="1080000" cy="540000"/>
          </a:xfrm>
          <a:prstGeom prst="downArrow">
            <a:avLst/>
          </a:prstGeom>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671648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260648"/>
            <a:ext cx="7992888" cy="1143000"/>
          </a:xfrm>
        </p:spPr>
        <p:txBody>
          <a:bodyPr/>
          <a:lstStyle/>
          <a:p>
            <a:r>
              <a:rPr lang="ja-JP" altLang="en-US" sz="4400" dirty="0" smtClean="0">
                <a:ln w="12700">
                  <a:noFill/>
                </a:ln>
                <a:solidFill>
                  <a:schemeClr val="bg2">
                    <a:lumMod val="10000"/>
                  </a:schemeClr>
                </a:solidFill>
                <a:effectLst>
                  <a:outerShdw blurRad="38100" dist="38100" dir="2700000" algn="tl">
                    <a:srgbClr val="000000">
                      <a:alpha val="43137"/>
                    </a:srgbClr>
                  </a:outerShdw>
                </a:effectLst>
              </a:rPr>
              <a:t>まとめ</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2" name="コンテンツ プレースホルダー 2"/>
          <p:cNvSpPr>
            <a:spLocks noGrp="1"/>
          </p:cNvSpPr>
          <p:nvPr>
            <p:ph idx="1"/>
          </p:nvPr>
        </p:nvSpPr>
        <p:spPr>
          <a:xfrm>
            <a:off x="576000" y="1817688"/>
            <a:ext cx="8172000" cy="4392000"/>
          </a:xfrm>
        </p:spPr>
        <p:txBody>
          <a:bodyPr>
            <a:normAutofit/>
          </a:bodyPr>
          <a:lstStyle/>
          <a:p>
            <a:pPr marL="0" lvl="0" indent="0">
              <a:buNone/>
            </a:pPr>
            <a:r>
              <a:rPr lang="ja-JP" altLang="en-US" dirty="0" smtClean="0">
                <a:solidFill>
                  <a:srgbClr val="E8DED8">
                    <a:lumMod val="10000"/>
                  </a:srgbClr>
                </a:solidFill>
                <a:latin typeface="ＭＳ Ｐゴシック"/>
                <a:ea typeface="ＭＳ Ｐゴシック"/>
              </a:rPr>
              <a:t>・適切な行動が複数ある観測を判別する情報として，</a:t>
            </a:r>
            <a:endParaRPr lang="en-US" altLang="ja-JP" dirty="0" smtClean="0">
              <a:solidFill>
                <a:srgbClr val="E8DED8">
                  <a:lumMod val="10000"/>
                </a:srgbClr>
              </a:solidFill>
              <a:latin typeface="ＭＳ Ｐゴシック"/>
              <a:ea typeface="ＭＳ Ｐゴシック"/>
            </a:endParaRPr>
          </a:p>
          <a:p>
            <a:pPr marL="0" lvl="0" indent="0">
              <a:buNone/>
            </a:pPr>
            <a:r>
              <a:rPr lang="ja-JP" altLang="en-US" dirty="0">
                <a:solidFill>
                  <a:srgbClr val="E8DED8">
                    <a:lumMod val="10000"/>
                  </a:srgbClr>
                </a:solidFill>
                <a:latin typeface="ＭＳ Ｐゴシック"/>
                <a:ea typeface="ＭＳ Ｐゴシック"/>
              </a:rPr>
              <a:t>　</a:t>
            </a:r>
            <a:r>
              <a:rPr lang="ja-JP" altLang="en-US" dirty="0" smtClean="0">
                <a:solidFill>
                  <a:srgbClr val="FF0000"/>
                </a:solidFill>
                <a:latin typeface="ＭＳ Ｐゴシック"/>
                <a:ea typeface="ＭＳ Ｐゴシック"/>
              </a:rPr>
              <a:t>各行動の選択確率</a:t>
            </a:r>
            <a:r>
              <a:rPr lang="ja-JP" altLang="en-US" dirty="0" smtClean="0">
                <a:solidFill>
                  <a:srgbClr val="E8DED8">
                    <a:lumMod val="10000"/>
                  </a:srgbClr>
                </a:solidFill>
                <a:latin typeface="ＭＳ Ｐゴシック"/>
                <a:ea typeface="ＭＳ Ｐゴシック"/>
              </a:rPr>
              <a:t>と</a:t>
            </a:r>
            <a:r>
              <a:rPr lang="ja-JP" altLang="en-US" dirty="0" smtClean="0">
                <a:solidFill>
                  <a:srgbClr val="FF0000"/>
                </a:solidFill>
                <a:latin typeface="ＭＳ Ｐゴシック"/>
                <a:ea typeface="ＭＳ Ｐゴシック"/>
              </a:rPr>
              <a:t>各観測への遷移確率</a:t>
            </a:r>
            <a:r>
              <a:rPr lang="ja-JP" altLang="en-US" dirty="0" smtClean="0">
                <a:solidFill>
                  <a:schemeClr val="bg2">
                    <a:lumMod val="10000"/>
                  </a:schemeClr>
                </a:solidFill>
                <a:latin typeface="ＭＳ Ｐゴシック"/>
                <a:ea typeface="ＭＳ Ｐゴシック"/>
              </a:rPr>
              <a:t>に注目</a:t>
            </a:r>
            <a:endParaRPr lang="en-US" altLang="ja-JP" dirty="0" smtClean="0">
              <a:solidFill>
                <a:srgbClr val="E8DED8">
                  <a:lumMod val="10000"/>
                </a:srgbClr>
              </a:solidFill>
              <a:latin typeface="ＭＳ Ｐゴシック"/>
              <a:ea typeface="ＭＳ Ｐゴシック"/>
            </a:endParaRPr>
          </a:p>
          <a:p>
            <a:pPr marL="0" lvl="0" indent="0">
              <a:buNone/>
            </a:pPr>
            <a:r>
              <a:rPr lang="ja-JP" altLang="en-US" dirty="0" smtClean="0">
                <a:solidFill>
                  <a:srgbClr val="E8DED8">
                    <a:lumMod val="10000"/>
                  </a:srgbClr>
                </a:solidFill>
                <a:latin typeface="ＭＳ Ｐゴシック"/>
                <a:ea typeface="ＭＳ Ｐゴシック"/>
              </a:rPr>
              <a:t>・予備実験を行い，観測の判別に</a:t>
            </a:r>
            <a:r>
              <a:rPr lang="ja-JP" altLang="en-US" dirty="0" smtClean="0">
                <a:solidFill>
                  <a:srgbClr val="FF0000"/>
                </a:solidFill>
                <a:latin typeface="ＭＳ Ｐゴシック"/>
                <a:ea typeface="ＭＳ Ｐゴシック"/>
              </a:rPr>
              <a:t>各行動</a:t>
            </a:r>
            <a:r>
              <a:rPr lang="ja-JP" altLang="en-US" dirty="0">
                <a:solidFill>
                  <a:srgbClr val="FF0000"/>
                </a:solidFill>
                <a:latin typeface="ＭＳ Ｐゴシック"/>
                <a:ea typeface="ＭＳ Ｐゴシック"/>
              </a:rPr>
              <a:t>の選択</a:t>
            </a:r>
            <a:r>
              <a:rPr lang="ja-JP" altLang="en-US" dirty="0" smtClean="0">
                <a:solidFill>
                  <a:srgbClr val="FF0000"/>
                </a:solidFill>
                <a:latin typeface="ＭＳ Ｐゴシック"/>
                <a:ea typeface="ＭＳ Ｐゴシック"/>
              </a:rPr>
              <a:t>確率</a:t>
            </a:r>
            <a:endParaRPr lang="en-US" altLang="ja-JP" dirty="0" smtClean="0">
              <a:solidFill>
                <a:srgbClr val="FF0000"/>
              </a:solidFill>
              <a:latin typeface="ＭＳ Ｐゴシック"/>
              <a:ea typeface="ＭＳ Ｐゴシック"/>
            </a:endParaRPr>
          </a:p>
          <a:p>
            <a:pPr marL="0" lvl="0" indent="0">
              <a:buNone/>
            </a:pPr>
            <a:r>
              <a:rPr lang="ja-JP" altLang="en-US" dirty="0" smtClean="0">
                <a:solidFill>
                  <a:srgbClr val="FF0000"/>
                </a:solidFill>
                <a:latin typeface="ＭＳ Ｐゴシック"/>
                <a:ea typeface="ＭＳ Ｐゴシック"/>
              </a:rPr>
              <a:t>　</a:t>
            </a:r>
            <a:r>
              <a:rPr lang="ja-JP" altLang="en-US" dirty="0" smtClean="0">
                <a:solidFill>
                  <a:srgbClr val="E8DED8">
                    <a:lumMod val="10000"/>
                  </a:srgbClr>
                </a:solidFill>
                <a:latin typeface="ＭＳ Ｐゴシック"/>
                <a:ea typeface="ＭＳ Ｐゴシック"/>
              </a:rPr>
              <a:t>と</a:t>
            </a:r>
            <a:r>
              <a:rPr lang="ja-JP" altLang="en-US" dirty="0">
                <a:solidFill>
                  <a:srgbClr val="FF0000"/>
                </a:solidFill>
                <a:latin typeface="ＭＳ Ｐゴシック"/>
                <a:ea typeface="ＭＳ Ｐゴシック"/>
              </a:rPr>
              <a:t>各状態へ</a:t>
            </a:r>
            <a:r>
              <a:rPr lang="ja-JP" altLang="en-US" dirty="0" smtClean="0">
                <a:solidFill>
                  <a:srgbClr val="FF0000"/>
                </a:solidFill>
                <a:latin typeface="ＭＳ Ｐゴシック"/>
                <a:ea typeface="ＭＳ Ｐゴシック"/>
              </a:rPr>
              <a:t>の遷移</a:t>
            </a:r>
            <a:r>
              <a:rPr lang="ja-JP" altLang="en-US" dirty="0">
                <a:solidFill>
                  <a:srgbClr val="FF0000"/>
                </a:solidFill>
                <a:latin typeface="ＭＳ Ｐゴシック"/>
                <a:ea typeface="ＭＳ Ｐゴシック"/>
              </a:rPr>
              <a:t>確率</a:t>
            </a:r>
            <a:r>
              <a:rPr lang="ja-JP" altLang="en-US" dirty="0">
                <a:solidFill>
                  <a:srgbClr val="E8DED8">
                    <a:lumMod val="10000"/>
                  </a:srgbClr>
                </a:solidFill>
                <a:latin typeface="ＭＳ Ｐゴシック"/>
                <a:ea typeface="ＭＳ Ｐゴシック"/>
              </a:rPr>
              <a:t>が</a:t>
            </a:r>
            <a:r>
              <a:rPr lang="ja-JP" altLang="en-US" dirty="0" smtClean="0">
                <a:solidFill>
                  <a:srgbClr val="E8DED8">
                    <a:lumMod val="10000"/>
                  </a:srgbClr>
                </a:solidFill>
                <a:latin typeface="ＭＳ Ｐゴシック"/>
                <a:ea typeface="ＭＳ Ｐゴシック"/>
              </a:rPr>
              <a:t>利用できるか検証した</a:t>
            </a:r>
            <a:endParaRPr lang="en-US" altLang="ja-JP" dirty="0" smtClean="0">
              <a:solidFill>
                <a:srgbClr val="E8DED8">
                  <a:lumMod val="10000"/>
                </a:srgbClr>
              </a:solidFill>
              <a:latin typeface="ＭＳ Ｐゴシック"/>
              <a:ea typeface="ＭＳ Ｐゴシック"/>
            </a:endParaRPr>
          </a:p>
          <a:p>
            <a:pPr marL="0" lvl="0" indent="0">
              <a:buNone/>
            </a:pPr>
            <a:r>
              <a:rPr lang="ja-JP" altLang="en-US" dirty="0" smtClean="0">
                <a:solidFill>
                  <a:srgbClr val="E8DED8">
                    <a:lumMod val="10000"/>
                  </a:srgbClr>
                </a:solidFill>
                <a:latin typeface="ＭＳ Ｐゴシック"/>
                <a:ea typeface="ＭＳ Ｐゴシック"/>
              </a:rPr>
              <a:t>・問題点：適切な行動が複数ある観測を特定</a:t>
            </a:r>
            <a:endParaRPr lang="en-US" altLang="ja-JP" dirty="0" smtClean="0">
              <a:solidFill>
                <a:srgbClr val="E8DED8">
                  <a:lumMod val="10000"/>
                </a:srgbClr>
              </a:solidFill>
              <a:latin typeface="ＭＳ Ｐゴシック"/>
              <a:ea typeface="ＭＳ Ｐゴシック"/>
            </a:endParaRPr>
          </a:p>
          <a:p>
            <a:pPr marL="0" lvl="0" indent="0">
              <a:buNone/>
            </a:pPr>
            <a:r>
              <a:rPr lang="ja-JP" altLang="en-US" dirty="0">
                <a:solidFill>
                  <a:srgbClr val="E8DED8">
                    <a:lumMod val="10000"/>
                  </a:srgbClr>
                </a:solidFill>
                <a:latin typeface="ＭＳ Ｐゴシック"/>
                <a:ea typeface="ＭＳ Ｐゴシック"/>
              </a:rPr>
              <a:t>　</a:t>
            </a:r>
            <a:r>
              <a:rPr lang="ja-JP" altLang="en-US" dirty="0" smtClean="0">
                <a:solidFill>
                  <a:srgbClr val="E8DED8">
                    <a:lumMod val="10000"/>
                  </a:srgbClr>
                </a:solidFill>
                <a:latin typeface="ＭＳ Ｐゴシック"/>
                <a:ea typeface="ＭＳ Ｐゴシック"/>
              </a:rPr>
              <a:t>することはできない</a:t>
            </a:r>
            <a:endParaRPr lang="en-US" altLang="ja-JP" dirty="0" smtClean="0">
              <a:solidFill>
                <a:srgbClr val="E8DED8">
                  <a:lumMod val="10000"/>
                </a:srgbClr>
              </a:solidFill>
              <a:latin typeface="ＭＳ Ｐゴシック"/>
              <a:ea typeface="ＭＳ Ｐゴシック"/>
            </a:endParaRPr>
          </a:p>
        </p:txBody>
      </p:sp>
    </p:spTree>
    <p:extLst>
      <p:ext uri="{BB962C8B-B14F-4D97-AF65-F5344CB8AC3E}">
        <p14:creationId xmlns:p14="http://schemas.microsoft.com/office/powerpoint/2010/main" val="24568528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260648"/>
            <a:ext cx="7992888" cy="1143000"/>
          </a:xfrm>
        </p:spPr>
        <p:txBody>
          <a:bodyPr/>
          <a:lstStyle/>
          <a:p>
            <a:r>
              <a:rPr kumimoji="1" lang="ja-JP" altLang="en-US" sz="4400" dirty="0" smtClean="0">
                <a:ln w="12700">
                  <a:noFill/>
                </a:ln>
                <a:solidFill>
                  <a:schemeClr val="bg2">
                    <a:lumMod val="10000"/>
                  </a:schemeClr>
                </a:solidFill>
                <a:effectLst>
                  <a:outerShdw blurRad="38100" dist="38100" dir="2700000" algn="tl">
                    <a:srgbClr val="000000">
                      <a:alpha val="43137"/>
                    </a:srgbClr>
                  </a:outerShdw>
                </a:effectLst>
              </a:rPr>
              <a:t>今後の予定</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2" name="コンテンツ プレースホルダー 2"/>
          <p:cNvSpPr>
            <a:spLocks noGrp="1"/>
          </p:cNvSpPr>
          <p:nvPr>
            <p:ph idx="1"/>
          </p:nvPr>
        </p:nvSpPr>
        <p:spPr>
          <a:xfrm>
            <a:off x="611560" y="1817688"/>
            <a:ext cx="8064896" cy="4419600"/>
          </a:xfrm>
        </p:spPr>
        <p:txBody>
          <a:bodyPr>
            <a:normAutofit/>
          </a:bodyPr>
          <a:lstStyle/>
          <a:p>
            <a:pPr marL="0" lvl="0" indent="0">
              <a:buNone/>
            </a:pPr>
            <a:r>
              <a:rPr lang="ja-JP" altLang="en-US" dirty="0" smtClean="0">
                <a:solidFill>
                  <a:srgbClr val="E8DED8">
                    <a:lumMod val="10000"/>
                  </a:srgbClr>
                </a:solidFill>
                <a:latin typeface="ＭＳ Ｐゴシック"/>
                <a:ea typeface="ＭＳ Ｐゴシック"/>
              </a:rPr>
              <a:t>・分割するべき観測を判別する手法を提案する</a:t>
            </a:r>
            <a:endParaRPr lang="en-US" altLang="ja-JP" dirty="0" smtClean="0">
              <a:solidFill>
                <a:srgbClr val="E8DED8">
                  <a:lumMod val="10000"/>
                </a:srgbClr>
              </a:solidFill>
              <a:latin typeface="ＭＳ Ｐゴシック"/>
              <a:ea typeface="ＭＳ Ｐゴシック"/>
            </a:endParaRPr>
          </a:p>
          <a:p>
            <a:pPr marL="0" lvl="0" indent="0">
              <a:buNone/>
            </a:pPr>
            <a:r>
              <a:rPr lang="ja-JP" altLang="en-US" dirty="0" smtClean="0">
                <a:solidFill>
                  <a:srgbClr val="E8DED8">
                    <a:lumMod val="10000"/>
                  </a:srgbClr>
                </a:solidFill>
                <a:latin typeface="ＭＳ Ｐゴシック"/>
                <a:ea typeface="ＭＳ Ｐゴシック"/>
              </a:rPr>
              <a:t>・提案した手法の有用性を検証するため</a:t>
            </a:r>
            <a:endParaRPr lang="en-US" altLang="ja-JP" dirty="0" smtClean="0">
              <a:solidFill>
                <a:srgbClr val="E8DED8">
                  <a:lumMod val="10000"/>
                </a:srgbClr>
              </a:solidFill>
              <a:latin typeface="ＭＳ Ｐゴシック"/>
              <a:ea typeface="ＭＳ Ｐゴシック"/>
            </a:endParaRPr>
          </a:p>
          <a:p>
            <a:pPr marL="0" lvl="0" indent="0">
              <a:buNone/>
            </a:pPr>
            <a:r>
              <a:rPr lang="ja-JP" altLang="en-US" dirty="0">
                <a:solidFill>
                  <a:srgbClr val="E8DED8">
                    <a:lumMod val="10000"/>
                  </a:srgbClr>
                </a:solidFill>
                <a:latin typeface="ＭＳ Ｐゴシック"/>
                <a:ea typeface="ＭＳ Ｐゴシック"/>
              </a:rPr>
              <a:t>　</a:t>
            </a:r>
            <a:r>
              <a:rPr lang="ja-JP" altLang="en-US" dirty="0" smtClean="0">
                <a:solidFill>
                  <a:srgbClr val="E8DED8">
                    <a:lumMod val="10000"/>
                  </a:srgbClr>
                </a:solidFill>
                <a:latin typeface="ＭＳ Ｐゴシック"/>
                <a:ea typeface="ＭＳ Ｐゴシック"/>
              </a:rPr>
              <a:t>シミュレーション実験を行う</a:t>
            </a:r>
            <a:endParaRPr lang="en-US" altLang="ja-JP" dirty="0" smtClean="0">
              <a:solidFill>
                <a:srgbClr val="E8DED8">
                  <a:lumMod val="10000"/>
                </a:srgbClr>
              </a:solidFill>
              <a:latin typeface="ＭＳ Ｐゴシック"/>
              <a:ea typeface="ＭＳ Ｐゴシック"/>
            </a:endParaRPr>
          </a:p>
          <a:p>
            <a:pPr marL="0" lvl="0" indent="0">
              <a:buNone/>
            </a:pPr>
            <a:r>
              <a:rPr lang="ja-JP" altLang="en-US" dirty="0" smtClean="0">
                <a:solidFill>
                  <a:srgbClr val="E8DED8">
                    <a:lumMod val="10000"/>
                  </a:srgbClr>
                </a:solidFill>
                <a:latin typeface="ＭＳ Ｐゴシック"/>
                <a:ea typeface="ＭＳ Ｐゴシック"/>
              </a:rPr>
              <a:t>・観測の分割は先行研究の分割手法を用いる</a:t>
            </a:r>
            <a:endParaRPr lang="en-US" altLang="ja-JP" dirty="0" smtClean="0">
              <a:solidFill>
                <a:srgbClr val="E8DED8">
                  <a:lumMod val="10000"/>
                </a:srgbClr>
              </a:solidFill>
              <a:latin typeface="ＭＳ Ｐゴシック"/>
              <a:ea typeface="ＭＳ Ｐゴシック"/>
            </a:endParaRPr>
          </a:p>
        </p:txBody>
      </p:sp>
    </p:spTree>
    <p:extLst>
      <p:ext uri="{BB962C8B-B14F-4D97-AF65-F5344CB8AC3E}">
        <p14:creationId xmlns:p14="http://schemas.microsoft.com/office/powerpoint/2010/main" val="38126770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260648"/>
            <a:ext cx="7992888" cy="1143000"/>
          </a:xfrm>
        </p:spPr>
        <p:txBody>
          <a:bodyPr/>
          <a:lstStyle/>
          <a:p>
            <a:r>
              <a:rPr lang="ja-JP" altLang="en-US" sz="4400" dirty="0" smtClean="0">
                <a:ln w="12700">
                  <a:noFill/>
                </a:ln>
                <a:solidFill>
                  <a:schemeClr val="bg2">
                    <a:lumMod val="10000"/>
                  </a:schemeClr>
                </a:solidFill>
                <a:effectLst>
                  <a:outerShdw blurRad="38100" dist="38100" dir="2700000" algn="tl">
                    <a:srgbClr val="000000">
                      <a:alpha val="43137"/>
                    </a:srgbClr>
                  </a:outerShdw>
                </a:effectLst>
              </a:rPr>
              <a:t>提案手法：確率の利用</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1006783" y="1671190"/>
            <a:ext cx="7020000" cy="504000"/>
          </a:xfrm>
          <a:prstGeom prst="rect">
            <a:avLst/>
          </a:prstGeom>
          <a:noFill/>
          <a:ln w="19050">
            <a:solidFill>
              <a:srgbClr val="FF0000"/>
            </a:solidFill>
          </a:ln>
        </p:spPr>
        <p:txBody>
          <a:bodyPr wrap="none" rtlCol="0">
            <a:spAutoFit/>
          </a:bodyPr>
          <a:lstStyle/>
          <a:p>
            <a:r>
              <a:rPr kumimoji="1" lang="ja-JP" altLang="en-US" sz="2400" dirty="0" smtClean="0">
                <a:solidFill>
                  <a:schemeClr val="bg2">
                    <a:lumMod val="10000"/>
                  </a:schemeClr>
                </a:solidFill>
                <a:latin typeface="+mj-ea"/>
                <a:ea typeface="+mj-ea"/>
              </a:rPr>
              <a:t>行動の選択確率と状態の遷移確率の両方を利用する</a:t>
            </a:r>
            <a:endParaRPr kumimoji="1" lang="ja-JP" altLang="en-US" sz="2400" dirty="0">
              <a:solidFill>
                <a:schemeClr val="bg2">
                  <a:lumMod val="10000"/>
                </a:schemeClr>
              </a:solidFill>
              <a:latin typeface="+mj-ea"/>
              <a:ea typeface="+mj-ea"/>
            </a:endParaRPr>
          </a:p>
        </p:txBody>
      </p:sp>
      <p:sp>
        <p:nvSpPr>
          <p:cNvPr id="5" name="テキスト ボックス 4"/>
          <p:cNvSpPr txBox="1"/>
          <p:nvPr/>
        </p:nvSpPr>
        <p:spPr>
          <a:xfrm>
            <a:off x="971185" y="2457470"/>
            <a:ext cx="6409127" cy="1569660"/>
          </a:xfrm>
          <a:prstGeom prst="rect">
            <a:avLst/>
          </a:prstGeom>
          <a:noFill/>
        </p:spPr>
        <p:txBody>
          <a:bodyPr wrap="none" rtlCol="0">
            <a:spAutoFit/>
          </a:bodyPr>
          <a:lstStyle/>
          <a:p>
            <a:r>
              <a:rPr kumimoji="1" lang="ja-JP" altLang="en-US" sz="2400" dirty="0" smtClean="0">
                <a:solidFill>
                  <a:schemeClr val="bg2">
                    <a:lumMod val="10000"/>
                  </a:schemeClr>
                </a:solidFill>
                <a:latin typeface="+mj-ea"/>
                <a:ea typeface="+mj-ea"/>
              </a:rPr>
              <a:t>現在の観測に対して</a:t>
            </a:r>
            <a:endParaRPr kumimoji="1" lang="en-US" altLang="ja-JP" sz="2400" dirty="0" smtClean="0">
              <a:solidFill>
                <a:schemeClr val="bg2">
                  <a:lumMod val="10000"/>
                </a:schemeClr>
              </a:solidFill>
              <a:latin typeface="+mj-ea"/>
              <a:ea typeface="+mj-ea"/>
            </a:endParaRPr>
          </a:p>
          <a:p>
            <a:pPr lvl="0"/>
            <a:r>
              <a:rPr lang="ja-JP" altLang="en-US" sz="2400" dirty="0">
                <a:solidFill>
                  <a:srgbClr val="E8DED8">
                    <a:lumMod val="10000"/>
                  </a:srgbClr>
                </a:solidFill>
                <a:latin typeface="ＭＳ Ｐゴシック"/>
                <a:ea typeface="ＭＳ Ｐゴシック"/>
              </a:rPr>
              <a:t>　・</a:t>
            </a:r>
            <a:r>
              <a:rPr lang="ja-JP" altLang="en-US" sz="2400" dirty="0">
                <a:solidFill>
                  <a:srgbClr val="FF0000"/>
                </a:solidFill>
                <a:latin typeface="ＭＳ Ｐゴシック"/>
                <a:ea typeface="ＭＳ Ｐゴシック"/>
              </a:rPr>
              <a:t>状態の遷移確率</a:t>
            </a:r>
            <a:r>
              <a:rPr lang="ja-JP" altLang="en-US" sz="2400" dirty="0">
                <a:solidFill>
                  <a:srgbClr val="E8DED8">
                    <a:lumMod val="10000"/>
                  </a:srgbClr>
                </a:solidFill>
                <a:latin typeface="ＭＳ Ｐゴシック"/>
                <a:ea typeface="ＭＳ Ｐゴシック"/>
              </a:rPr>
              <a:t>：不完全知覚が起きているか</a:t>
            </a:r>
            <a:endParaRPr lang="en-US" altLang="ja-JP" sz="2400" dirty="0">
              <a:solidFill>
                <a:srgbClr val="E8DED8">
                  <a:lumMod val="10000"/>
                </a:srgbClr>
              </a:solidFill>
              <a:latin typeface="ＭＳ Ｐゴシック"/>
              <a:ea typeface="ＭＳ Ｐゴシック"/>
            </a:endParaRPr>
          </a:p>
          <a:p>
            <a:r>
              <a:rPr kumimoji="1" lang="ja-JP" altLang="en-US" sz="2400" dirty="0" smtClean="0">
                <a:solidFill>
                  <a:schemeClr val="bg2">
                    <a:lumMod val="10000"/>
                  </a:schemeClr>
                </a:solidFill>
                <a:latin typeface="+mj-ea"/>
                <a:ea typeface="+mj-ea"/>
              </a:rPr>
              <a:t>　・</a:t>
            </a:r>
            <a:r>
              <a:rPr kumimoji="1" lang="ja-JP" altLang="en-US" sz="2400" dirty="0" smtClean="0">
                <a:solidFill>
                  <a:srgbClr val="FF0000"/>
                </a:solidFill>
                <a:latin typeface="+mj-ea"/>
                <a:ea typeface="+mj-ea"/>
              </a:rPr>
              <a:t>行動の選択確率</a:t>
            </a:r>
            <a:r>
              <a:rPr kumimoji="1" lang="ja-JP" altLang="en-US" sz="2400" dirty="0" smtClean="0">
                <a:solidFill>
                  <a:schemeClr val="bg2">
                    <a:lumMod val="10000"/>
                  </a:schemeClr>
                </a:solidFill>
                <a:latin typeface="+mj-ea"/>
                <a:ea typeface="+mj-ea"/>
              </a:rPr>
              <a:t>：学習に影響が出ているか</a:t>
            </a:r>
            <a:endParaRPr kumimoji="1" lang="en-US" altLang="ja-JP" sz="2400" dirty="0" smtClean="0">
              <a:solidFill>
                <a:schemeClr val="bg2">
                  <a:lumMod val="10000"/>
                </a:schemeClr>
              </a:solidFill>
              <a:latin typeface="+mj-ea"/>
              <a:ea typeface="+mj-ea"/>
            </a:endParaRPr>
          </a:p>
          <a:p>
            <a:r>
              <a:rPr kumimoji="1" lang="ja-JP" altLang="en-US" sz="2400" dirty="0" smtClean="0">
                <a:solidFill>
                  <a:schemeClr val="bg2">
                    <a:lumMod val="10000"/>
                  </a:schemeClr>
                </a:solidFill>
                <a:latin typeface="+mj-ea"/>
                <a:ea typeface="+mj-ea"/>
              </a:rPr>
              <a:t>をそれぞれ判別　</a:t>
            </a:r>
            <a:endParaRPr kumimoji="1" lang="en-US" altLang="ja-JP" sz="2400" dirty="0" smtClean="0">
              <a:solidFill>
                <a:schemeClr val="bg2">
                  <a:lumMod val="10000"/>
                </a:schemeClr>
              </a:solidFill>
              <a:latin typeface="+mj-ea"/>
              <a:ea typeface="+mj-ea"/>
            </a:endParaRPr>
          </a:p>
        </p:txBody>
      </p:sp>
    </p:spTree>
    <p:extLst>
      <p:ext uri="{BB962C8B-B14F-4D97-AF65-F5344CB8AC3E}">
        <p14:creationId xmlns:p14="http://schemas.microsoft.com/office/powerpoint/2010/main" val="20012778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260648"/>
            <a:ext cx="7992888" cy="1143000"/>
          </a:xfrm>
        </p:spPr>
        <p:txBody>
          <a:bodyPr/>
          <a:lstStyle/>
          <a:p>
            <a:r>
              <a:rPr kumimoji="1" lang="ja-JP" altLang="en-US" sz="4400" dirty="0" smtClean="0">
                <a:ln w="12700">
                  <a:noFill/>
                </a:ln>
                <a:solidFill>
                  <a:schemeClr val="bg2">
                    <a:lumMod val="10000"/>
                  </a:schemeClr>
                </a:solidFill>
                <a:effectLst>
                  <a:outerShdw blurRad="38100" dist="38100" dir="2700000" algn="tl">
                    <a:srgbClr val="000000">
                      <a:alpha val="43137"/>
                    </a:srgbClr>
                  </a:outerShdw>
                </a:effectLst>
              </a:rPr>
              <a:t>観測の分割手法</a:t>
            </a:r>
            <a:r>
              <a:rPr kumimoji="1" lang="en-US" altLang="ja-JP" sz="4400" dirty="0" smtClean="0">
                <a:ln w="12700">
                  <a:noFill/>
                </a:ln>
                <a:solidFill>
                  <a:schemeClr val="bg2">
                    <a:lumMod val="10000"/>
                  </a:schemeClr>
                </a:solidFill>
                <a:effectLst>
                  <a:outerShdw blurRad="38100" dist="38100" dir="2700000" algn="tl">
                    <a:srgbClr val="000000">
                      <a:alpha val="43137"/>
                    </a:srgbClr>
                  </a:outerShdw>
                </a:effectLst>
              </a:rPr>
              <a:t>(</a:t>
            </a:r>
            <a:r>
              <a:rPr kumimoji="1" lang="ja-JP" altLang="en-US" sz="4400" dirty="0" smtClean="0">
                <a:ln w="12700">
                  <a:noFill/>
                </a:ln>
                <a:solidFill>
                  <a:schemeClr val="bg2">
                    <a:lumMod val="10000"/>
                  </a:schemeClr>
                </a:solidFill>
                <a:effectLst>
                  <a:outerShdw blurRad="38100" dist="38100" dir="2700000" algn="tl">
                    <a:srgbClr val="000000">
                      <a:alpha val="43137"/>
                    </a:srgbClr>
                  </a:outerShdw>
                </a:effectLst>
              </a:rPr>
              <a:t>先行研究</a:t>
            </a:r>
            <a:r>
              <a:rPr kumimoji="1" lang="en-US" altLang="ja-JP" sz="4400" dirty="0" smtClean="0">
                <a:ln w="12700">
                  <a:noFill/>
                </a:ln>
                <a:solidFill>
                  <a:schemeClr val="bg2">
                    <a:lumMod val="10000"/>
                  </a:schemeClr>
                </a:solidFill>
                <a:effectLst>
                  <a:outerShdw blurRad="38100" dist="38100" dir="2700000" algn="tl">
                    <a:srgbClr val="000000">
                      <a:alpha val="43137"/>
                    </a:srgbClr>
                  </a:outerShdw>
                </a:effectLst>
              </a:rPr>
              <a:t>)</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02" name="正方形/長方形 101"/>
          <p:cNvSpPr/>
          <p:nvPr/>
        </p:nvSpPr>
        <p:spPr>
          <a:xfrm>
            <a:off x="1080000" y="5409320"/>
            <a:ext cx="7200000" cy="1080000"/>
          </a:xfrm>
          <a:prstGeom prst="rect">
            <a:avLst/>
          </a:prstGeom>
          <a:solidFill>
            <a:schemeClr val="bg1"/>
          </a:solidFill>
          <a:ln w="50800" cmpd="dbl">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bg2">
                    <a:lumMod val="10000"/>
                  </a:schemeClr>
                </a:solidFill>
                <a:latin typeface="+mj-ea"/>
                <a:ea typeface="+mj-ea"/>
              </a:rPr>
              <a:t>直前の観測と行動という経験情報を用いて</a:t>
            </a:r>
            <a:endParaRPr kumimoji="1" lang="en-US" altLang="ja-JP" sz="2800" dirty="0" smtClean="0">
              <a:solidFill>
                <a:schemeClr val="bg2">
                  <a:lumMod val="10000"/>
                </a:schemeClr>
              </a:solidFill>
              <a:latin typeface="+mj-ea"/>
              <a:ea typeface="+mj-ea"/>
            </a:endParaRPr>
          </a:p>
          <a:p>
            <a:pPr algn="ctr"/>
            <a:r>
              <a:rPr kumimoji="1" lang="ja-JP" altLang="en-US" sz="2800" dirty="0" smtClean="0">
                <a:solidFill>
                  <a:schemeClr val="bg2">
                    <a:lumMod val="10000"/>
                  </a:schemeClr>
                </a:solidFill>
                <a:latin typeface="+mj-ea"/>
                <a:ea typeface="+mj-ea"/>
              </a:rPr>
              <a:t>元の状態と</a:t>
            </a:r>
            <a:r>
              <a:rPr kumimoji="1" lang="ja-JP" altLang="en-US" sz="2800" smtClean="0">
                <a:solidFill>
                  <a:schemeClr val="bg2">
                    <a:lumMod val="10000"/>
                  </a:schemeClr>
                </a:solidFill>
                <a:latin typeface="+mj-ea"/>
                <a:ea typeface="+mj-ea"/>
              </a:rPr>
              <a:t>，新しく定義する状態に細分化する</a:t>
            </a:r>
            <a:endParaRPr kumimoji="1" lang="en-US" altLang="ja-JP" sz="2800" dirty="0" smtClean="0">
              <a:solidFill>
                <a:schemeClr val="bg2">
                  <a:lumMod val="10000"/>
                </a:schemeClr>
              </a:solidFill>
              <a:latin typeface="+mj-ea"/>
              <a:ea typeface="+mj-ea"/>
            </a:endParaRPr>
          </a:p>
        </p:txBody>
      </p:sp>
      <p:grpSp>
        <p:nvGrpSpPr>
          <p:cNvPr id="8" name="グループ化 7"/>
          <p:cNvGrpSpPr/>
          <p:nvPr/>
        </p:nvGrpSpPr>
        <p:grpSpPr>
          <a:xfrm>
            <a:off x="611560" y="1800000"/>
            <a:ext cx="7704000" cy="3522583"/>
            <a:chOff x="611560" y="1800000"/>
            <a:chExt cx="7884440" cy="3495832"/>
          </a:xfrm>
        </p:grpSpPr>
        <mc:AlternateContent xmlns:mc="http://schemas.openxmlformats.org/markup-compatibility/2006" xmlns:a14="http://schemas.microsoft.com/office/drawing/2010/main">
          <mc:Choice Requires="a14">
            <p:sp>
              <p:nvSpPr>
                <p:cNvPr id="86" name="円/楕円 85"/>
                <p:cNvSpPr/>
                <p:nvPr/>
              </p:nvSpPr>
              <p:spPr>
                <a:xfrm>
                  <a:off x="3204000" y="2340000"/>
                  <a:ext cx="1080000" cy="1800000"/>
                </a:xfrm>
                <a:prstGeom prst="ellipse">
                  <a:avLst/>
                </a:prstGeom>
                <a:solidFill>
                  <a:schemeClr val="bg1"/>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2">
                          <a:lumMod val="10000"/>
                        </a:schemeClr>
                      </a:solidFill>
                      <a:latin typeface="+mj-ea"/>
                      <a:ea typeface="+mj-ea"/>
                    </a:rPr>
                    <a:t>観測</a:t>
                  </a:r>
                  <a:endParaRPr kumimoji="1" lang="en-US" altLang="ja-JP" b="1" dirty="0" smtClean="0">
                    <a:solidFill>
                      <a:schemeClr val="bg2">
                        <a:lumMod val="10000"/>
                      </a:schemeClr>
                    </a:solidFill>
                    <a:latin typeface="+mj-ea"/>
                    <a:ea typeface="+mj-ea"/>
                  </a:endParaRPr>
                </a:p>
                <a:p>
                  <a:pPr algn="ctr"/>
                  <a14:m>
                    <m:oMathPara xmlns:m="http://schemas.openxmlformats.org/officeDocument/2006/math">
                      <m:oMathParaPr>
                        <m:jc m:val="centerGroup"/>
                      </m:oMathParaPr>
                      <m:oMath xmlns:m="http://schemas.openxmlformats.org/officeDocument/2006/math">
                        <m:sSub>
                          <m:sSubPr>
                            <m:ctrlPr>
                              <a:rPr kumimoji="1" lang="en-US" altLang="ja-JP" b="1" i="1" smtClean="0">
                                <a:solidFill>
                                  <a:schemeClr val="bg2">
                                    <a:lumMod val="10000"/>
                                  </a:schemeClr>
                                </a:solidFill>
                                <a:latin typeface="Cambria Math"/>
                                <a:ea typeface="+mj-ea"/>
                              </a:rPr>
                            </m:ctrlPr>
                          </m:sSubPr>
                          <m:e>
                            <m:r>
                              <a:rPr kumimoji="1" lang="en-US" altLang="ja-JP" b="1" i="1" smtClean="0">
                                <a:solidFill>
                                  <a:schemeClr val="bg2">
                                    <a:lumMod val="10000"/>
                                  </a:schemeClr>
                                </a:solidFill>
                                <a:latin typeface="Cambria Math"/>
                                <a:ea typeface="+mj-ea"/>
                              </a:rPr>
                              <m:t>𝒐</m:t>
                            </m:r>
                          </m:e>
                          <m:sub>
                            <m:r>
                              <a:rPr kumimoji="1" lang="en-US" altLang="ja-JP" b="1" i="1" smtClean="0">
                                <a:solidFill>
                                  <a:schemeClr val="bg2">
                                    <a:lumMod val="10000"/>
                                  </a:schemeClr>
                                </a:solidFill>
                                <a:latin typeface="Cambria Math"/>
                                <a:ea typeface="+mj-ea"/>
                              </a:rPr>
                              <m:t>𝟑</m:t>
                            </m:r>
                          </m:sub>
                        </m:sSub>
                      </m:oMath>
                    </m:oMathPara>
                  </a14:m>
                  <a:endParaRPr kumimoji="1" lang="ja-JP" altLang="en-US" b="1" dirty="0">
                    <a:solidFill>
                      <a:schemeClr val="bg2">
                        <a:lumMod val="10000"/>
                      </a:schemeClr>
                    </a:solidFill>
                    <a:latin typeface="+mj-ea"/>
                    <a:ea typeface="+mj-ea"/>
                  </a:endParaRPr>
                </a:p>
              </p:txBody>
            </p:sp>
          </mc:Choice>
          <mc:Fallback xmlns="">
            <p:sp>
              <p:nvSpPr>
                <p:cNvPr id="86" name="円/楕円 85"/>
                <p:cNvSpPr>
                  <a:spLocks noRot="1" noChangeAspect="1" noMove="1" noResize="1" noEditPoints="1" noAdjustHandles="1" noChangeArrowheads="1" noChangeShapeType="1" noTextEdit="1"/>
                </p:cNvSpPr>
                <p:nvPr/>
              </p:nvSpPr>
              <p:spPr>
                <a:xfrm>
                  <a:off x="3204000" y="2340000"/>
                  <a:ext cx="1080000" cy="1800000"/>
                </a:xfrm>
                <a:prstGeom prst="ellipse">
                  <a:avLst/>
                </a:prstGeom>
                <a:blipFill rotWithShape="1">
                  <a:blip r:embed="rId2"/>
                  <a:stretch>
                    <a:fillRect/>
                  </a:stretch>
                </a:blipFill>
                <a:ln>
                  <a:solidFill>
                    <a:schemeClr val="bg2">
                      <a:lumMod val="10000"/>
                    </a:schemeClr>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7" name="円/楕円 86"/>
                <p:cNvSpPr/>
                <p:nvPr/>
              </p:nvSpPr>
              <p:spPr>
                <a:xfrm>
                  <a:off x="1187744" y="2380818"/>
                  <a:ext cx="1080000" cy="720000"/>
                </a:xfrm>
                <a:prstGeom prst="ellipse">
                  <a:avLst/>
                </a:prstGeom>
                <a:solidFill>
                  <a:schemeClr val="bg1"/>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2">
                          <a:lumMod val="10000"/>
                        </a:schemeClr>
                      </a:solidFill>
                      <a:ea typeface="+mj-ea"/>
                    </a:rPr>
                    <a:t>観測</a:t>
                  </a:r>
                  <a14:m>
                    <m:oMath xmlns:m="http://schemas.openxmlformats.org/officeDocument/2006/math">
                      <m:sSub>
                        <m:sSubPr>
                          <m:ctrlPr>
                            <a:rPr kumimoji="1" lang="en-US" altLang="ja-JP" b="1" i="1" smtClean="0">
                              <a:solidFill>
                                <a:schemeClr val="bg2">
                                  <a:lumMod val="10000"/>
                                </a:schemeClr>
                              </a:solidFill>
                              <a:latin typeface="Cambria Math"/>
                              <a:ea typeface="+mj-ea"/>
                            </a:rPr>
                          </m:ctrlPr>
                        </m:sSubPr>
                        <m:e>
                          <m:r>
                            <a:rPr kumimoji="1" lang="en-US" altLang="ja-JP" b="1" i="1" smtClean="0">
                              <a:solidFill>
                                <a:schemeClr val="bg2">
                                  <a:lumMod val="10000"/>
                                </a:schemeClr>
                              </a:solidFill>
                              <a:latin typeface="Cambria Math"/>
                              <a:ea typeface="+mj-ea"/>
                            </a:rPr>
                            <m:t>𝒐</m:t>
                          </m:r>
                        </m:e>
                        <m:sub>
                          <m:r>
                            <a:rPr kumimoji="1" lang="en-US" altLang="ja-JP" b="1" i="1" smtClean="0">
                              <a:solidFill>
                                <a:schemeClr val="bg2">
                                  <a:lumMod val="10000"/>
                                </a:schemeClr>
                              </a:solidFill>
                              <a:latin typeface="Cambria Math"/>
                              <a:ea typeface="+mj-ea"/>
                            </a:rPr>
                            <m:t>𝟏</m:t>
                          </m:r>
                        </m:sub>
                      </m:sSub>
                    </m:oMath>
                  </a14:m>
                  <a:endParaRPr kumimoji="1" lang="ja-JP" altLang="en-US" b="1" dirty="0">
                    <a:solidFill>
                      <a:schemeClr val="bg2">
                        <a:lumMod val="10000"/>
                      </a:schemeClr>
                    </a:solidFill>
                    <a:latin typeface="+mj-ea"/>
                    <a:ea typeface="+mj-ea"/>
                  </a:endParaRPr>
                </a:p>
              </p:txBody>
            </p:sp>
          </mc:Choice>
          <mc:Fallback xmlns="">
            <p:sp>
              <p:nvSpPr>
                <p:cNvPr id="87" name="円/楕円 86"/>
                <p:cNvSpPr>
                  <a:spLocks noRot="1" noChangeAspect="1" noMove="1" noResize="1" noEditPoints="1" noAdjustHandles="1" noChangeArrowheads="1" noChangeShapeType="1" noTextEdit="1"/>
                </p:cNvSpPr>
                <p:nvPr/>
              </p:nvSpPr>
              <p:spPr>
                <a:xfrm>
                  <a:off x="1187744" y="2380818"/>
                  <a:ext cx="1080000" cy="720000"/>
                </a:xfrm>
                <a:prstGeom prst="ellipse">
                  <a:avLst/>
                </a:prstGeom>
                <a:blipFill rotWithShape="1">
                  <a:blip r:embed="rId3"/>
                  <a:stretch>
                    <a:fillRect/>
                  </a:stretch>
                </a:blipFill>
                <a:ln>
                  <a:solidFill>
                    <a:schemeClr val="bg2">
                      <a:lumMod val="10000"/>
                    </a:schemeClr>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0" name="円/楕円 89"/>
                <p:cNvSpPr/>
                <p:nvPr/>
              </p:nvSpPr>
              <p:spPr>
                <a:xfrm>
                  <a:off x="1187624" y="3388930"/>
                  <a:ext cx="1080000" cy="720000"/>
                </a:xfrm>
                <a:prstGeom prst="ellipse">
                  <a:avLst/>
                </a:prstGeom>
                <a:solidFill>
                  <a:schemeClr val="bg1"/>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2">
                          <a:lumMod val="10000"/>
                        </a:schemeClr>
                      </a:solidFill>
                      <a:ea typeface="+mj-ea"/>
                    </a:rPr>
                    <a:t>観測</a:t>
                  </a:r>
                  <a14:m>
                    <m:oMath xmlns:m="http://schemas.openxmlformats.org/officeDocument/2006/math">
                      <m:sSub>
                        <m:sSubPr>
                          <m:ctrlPr>
                            <a:rPr kumimoji="1" lang="en-US" altLang="ja-JP" b="1" i="1" smtClean="0">
                              <a:solidFill>
                                <a:schemeClr val="bg2">
                                  <a:lumMod val="10000"/>
                                </a:schemeClr>
                              </a:solidFill>
                              <a:latin typeface="Cambria Math"/>
                              <a:ea typeface="+mj-ea"/>
                            </a:rPr>
                          </m:ctrlPr>
                        </m:sSubPr>
                        <m:e>
                          <m:r>
                            <a:rPr kumimoji="1" lang="en-US" altLang="ja-JP" b="1" i="1" smtClean="0">
                              <a:solidFill>
                                <a:schemeClr val="bg2">
                                  <a:lumMod val="10000"/>
                                </a:schemeClr>
                              </a:solidFill>
                              <a:latin typeface="Cambria Math"/>
                              <a:ea typeface="+mj-ea"/>
                            </a:rPr>
                            <m:t>𝒐</m:t>
                          </m:r>
                        </m:e>
                        <m:sub>
                          <m:r>
                            <a:rPr kumimoji="1" lang="en-US" altLang="ja-JP" b="1" i="1" smtClean="0">
                              <a:solidFill>
                                <a:schemeClr val="bg2">
                                  <a:lumMod val="10000"/>
                                </a:schemeClr>
                              </a:solidFill>
                              <a:latin typeface="Cambria Math"/>
                              <a:ea typeface="+mj-ea"/>
                            </a:rPr>
                            <m:t>𝟐</m:t>
                          </m:r>
                        </m:sub>
                      </m:sSub>
                    </m:oMath>
                  </a14:m>
                  <a:endParaRPr kumimoji="1" lang="ja-JP" altLang="en-US" b="1" dirty="0">
                    <a:solidFill>
                      <a:schemeClr val="bg2">
                        <a:lumMod val="10000"/>
                      </a:schemeClr>
                    </a:solidFill>
                    <a:latin typeface="+mj-ea"/>
                    <a:ea typeface="+mj-ea"/>
                  </a:endParaRPr>
                </a:p>
              </p:txBody>
            </p:sp>
          </mc:Choice>
          <mc:Fallback xmlns="">
            <p:sp>
              <p:nvSpPr>
                <p:cNvPr id="90" name="円/楕円 89"/>
                <p:cNvSpPr>
                  <a:spLocks noRot="1" noChangeAspect="1" noMove="1" noResize="1" noEditPoints="1" noAdjustHandles="1" noChangeArrowheads="1" noChangeShapeType="1" noTextEdit="1"/>
                </p:cNvSpPr>
                <p:nvPr/>
              </p:nvSpPr>
              <p:spPr>
                <a:xfrm>
                  <a:off x="1187624" y="3388930"/>
                  <a:ext cx="1080000" cy="720000"/>
                </a:xfrm>
                <a:prstGeom prst="ellipse">
                  <a:avLst/>
                </a:prstGeom>
                <a:blipFill rotWithShape="1">
                  <a:blip r:embed="rId4"/>
                  <a:stretch>
                    <a:fillRect/>
                  </a:stretch>
                </a:blipFill>
                <a:ln>
                  <a:solidFill>
                    <a:schemeClr val="bg2">
                      <a:lumMod val="10000"/>
                    </a:schemeClr>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4" name="円/楕円 93"/>
                <p:cNvSpPr/>
                <p:nvPr/>
              </p:nvSpPr>
              <p:spPr>
                <a:xfrm>
                  <a:off x="6192608" y="2452906"/>
                  <a:ext cx="1080000" cy="720000"/>
                </a:xfrm>
                <a:prstGeom prst="ellipse">
                  <a:avLst/>
                </a:prstGeom>
                <a:solidFill>
                  <a:schemeClr val="bg1"/>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bg2">
                          <a:lumMod val="10000"/>
                        </a:schemeClr>
                      </a:solidFill>
                      <a:latin typeface="+mj-ea"/>
                      <a:ea typeface="+mj-ea"/>
                    </a:rPr>
                    <a:t>観測</a:t>
                  </a:r>
                  <a:endParaRPr kumimoji="1" lang="en-US" altLang="ja-JP" b="1" dirty="0" smtClean="0">
                    <a:solidFill>
                      <a:schemeClr val="bg2">
                        <a:lumMod val="10000"/>
                      </a:schemeClr>
                    </a:solidFill>
                    <a:latin typeface="+mj-ea"/>
                    <a:ea typeface="+mj-ea"/>
                  </a:endParaRPr>
                </a:p>
                <a:p>
                  <a:pPr algn="ctr"/>
                  <a14:m>
                    <m:oMathPara xmlns:m="http://schemas.openxmlformats.org/officeDocument/2006/math">
                      <m:oMathParaPr>
                        <m:jc m:val="centerGroup"/>
                      </m:oMathParaPr>
                      <m:oMath xmlns:m="http://schemas.openxmlformats.org/officeDocument/2006/math">
                        <m:sSub>
                          <m:sSubPr>
                            <m:ctrlPr>
                              <a:rPr kumimoji="1" lang="en-US" altLang="ja-JP" b="1" i="1" smtClean="0">
                                <a:solidFill>
                                  <a:schemeClr val="bg2">
                                    <a:lumMod val="10000"/>
                                  </a:schemeClr>
                                </a:solidFill>
                                <a:latin typeface="Cambria Math"/>
                                <a:ea typeface="+mj-ea"/>
                              </a:rPr>
                            </m:ctrlPr>
                          </m:sSubPr>
                          <m:e>
                            <m:r>
                              <a:rPr kumimoji="1" lang="en-US" altLang="ja-JP" b="1" i="1" smtClean="0">
                                <a:solidFill>
                                  <a:schemeClr val="bg2">
                                    <a:lumMod val="10000"/>
                                  </a:schemeClr>
                                </a:solidFill>
                                <a:latin typeface="Cambria Math"/>
                                <a:ea typeface="+mj-ea"/>
                              </a:rPr>
                              <m:t>𝒐</m:t>
                            </m:r>
                          </m:e>
                          <m:sub>
                            <m:r>
                              <a:rPr kumimoji="1" lang="en-US" altLang="ja-JP" b="1" i="1" smtClean="0">
                                <a:solidFill>
                                  <a:schemeClr val="bg2">
                                    <a:lumMod val="10000"/>
                                  </a:schemeClr>
                                </a:solidFill>
                                <a:latin typeface="Cambria Math"/>
                                <a:ea typeface="+mj-ea"/>
                              </a:rPr>
                              <m:t>𝟑</m:t>
                            </m:r>
                          </m:sub>
                        </m:sSub>
                      </m:oMath>
                    </m:oMathPara>
                  </a14:m>
                  <a:endParaRPr kumimoji="1" lang="ja-JP" altLang="en-US" b="1" dirty="0">
                    <a:solidFill>
                      <a:schemeClr val="bg2">
                        <a:lumMod val="10000"/>
                      </a:schemeClr>
                    </a:solidFill>
                    <a:latin typeface="+mj-ea"/>
                    <a:ea typeface="+mj-ea"/>
                  </a:endParaRPr>
                </a:p>
              </p:txBody>
            </p:sp>
          </mc:Choice>
          <mc:Fallback xmlns="">
            <p:sp>
              <p:nvSpPr>
                <p:cNvPr id="94" name="円/楕円 93"/>
                <p:cNvSpPr>
                  <a:spLocks noRot="1" noChangeAspect="1" noMove="1" noResize="1" noEditPoints="1" noAdjustHandles="1" noChangeArrowheads="1" noChangeShapeType="1" noTextEdit="1"/>
                </p:cNvSpPr>
                <p:nvPr/>
              </p:nvSpPr>
              <p:spPr>
                <a:xfrm>
                  <a:off x="6192608" y="2452906"/>
                  <a:ext cx="1080000" cy="720000"/>
                </a:xfrm>
                <a:prstGeom prst="ellipse">
                  <a:avLst/>
                </a:prstGeom>
                <a:blipFill rotWithShape="1">
                  <a:blip r:embed="rId5"/>
                  <a:stretch>
                    <a:fillRect/>
                  </a:stretch>
                </a:blipFill>
                <a:ln>
                  <a:solidFill>
                    <a:schemeClr val="bg2">
                      <a:lumMod val="10000"/>
                    </a:schemeClr>
                  </a:solidFill>
                </a:ln>
              </p:spPr>
              <p:txBody>
                <a:bodyPr/>
                <a:lstStyle/>
                <a:p>
                  <a:r>
                    <a:rPr lang="ja-JP" altLang="en-US">
                      <a:noFill/>
                    </a:rPr>
                    <a:t> </a:t>
                  </a:r>
                </a:p>
              </p:txBody>
            </p:sp>
          </mc:Fallback>
        </mc:AlternateContent>
        <p:cxnSp>
          <p:nvCxnSpPr>
            <p:cNvPr id="96" name="直線矢印コネクタ 95"/>
            <p:cNvCxnSpPr/>
            <p:nvPr/>
          </p:nvCxnSpPr>
          <p:spPr>
            <a:xfrm flipV="1">
              <a:off x="7524408" y="2875834"/>
              <a:ext cx="720000" cy="0"/>
            </a:xfrm>
            <a:prstGeom prst="straightConnector1">
              <a:avLst/>
            </a:prstGeom>
            <a:ln w="2540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7" name="テキスト ボックス 96"/>
                <p:cNvSpPr txBox="1"/>
                <p:nvPr/>
              </p:nvSpPr>
              <p:spPr>
                <a:xfrm>
                  <a:off x="7413668" y="2443534"/>
                  <a:ext cx="902748" cy="369332"/>
                </a:xfrm>
                <a:prstGeom prst="rect">
                  <a:avLst/>
                </a:prstGeom>
                <a:noFill/>
              </p:spPr>
              <p:txBody>
                <a:bodyPr wrap="none" rtlCol="0">
                  <a:spAutoFit/>
                </a:bodyPr>
                <a:lstStyle/>
                <a:p>
                  <a:pPr algn="ctr"/>
                  <a:r>
                    <a:rPr lang="ja-JP" altLang="en-US" b="1" dirty="0" smtClean="0">
                      <a:solidFill>
                        <a:schemeClr val="bg2">
                          <a:lumMod val="10000"/>
                        </a:schemeClr>
                      </a:solidFill>
                      <a:latin typeface="+mj-ea"/>
                      <a:ea typeface="+mj-ea"/>
                    </a:rPr>
                    <a:t>行動</a:t>
                  </a:r>
                  <a14:m>
                    <m:oMath xmlns:m="http://schemas.openxmlformats.org/officeDocument/2006/math">
                      <m:sSub>
                        <m:sSubPr>
                          <m:ctrlPr>
                            <a:rPr lang="en-US" altLang="ja-JP" b="1" i="1" smtClean="0">
                              <a:solidFill>
                                <a:schemeClr val="bg2">
                                  <a:lumMod val="10000"/>
                                </a:schemeClr>
                              </a:solidFill>
                              <a:latin typeface="Cambria Math"/>
                              <a:ea typeface="+mj-ea"/>
                            </a:rPr>
                          </m:ctrlPr>
                        </m:sSubPr>
                        <m:e>
                          <m:r>
                            <a:rPr lang="en-US" altLang="ja-JP" b="1" i="1" smtClean="0">
                              <a:solidFill>
                                <a:schemeClr val="bg2">
                                  <a:lumMod val="10000"/>
                                </a:schemeClr>
                              </a:solidFill>
                              <a:latin typeface="Cambria Math"/>
                              <a:ea typeface="+mj-ea"/>
                            </a:rPr>
                            <m:t>𝒂</m:t>
                          </m:r>
                        </m:e>
                        <m:sub>
                          <m:r>
                            <a:rPr lang="en-US" altLang="ja-JP" b="1" i="1" smtClean="0">
                              <a:solidFill>
                                <a:schemeClr val="bg2">
                                  <a:lumMod val="10000"/>
                                </a:schemeClr>
                              </a:solidFill>
                              <a:latin typeface="Cambria Math"/>
                              <a:ea typeface="+mj-ea"/>
                            </a:rPr>
                            <m:t>𝟏</m:t>
                          </m:r>
                        </m:sub>
                      </m:sSub>
                    </m:oMath>
                  </a14:m>
                  <a:endParaRPr kumimoji="1" lang="ja-JP" altLang="en-US" b="1" dirty="0">
                    <a:solidFill>
                      <a:schemeClr val="bg2">
                        <a:lumMod val="10000"/>
                      </a:schemeClr>
                    </a:solidFill>
                    <a:latin typeface="+mj-ea"/>
                    <a:ea typeface="+mj-ea"/>
                  </a:endParaRPr>
                </a:p>
              </p:txBody>
            </p:sp>
          </mc:Choice>
          <mc:Fallback xmlns="">
            <p:sp>
              <p:nvSpPr>
                <p:cNvPr id="97" name="テキスト ボックス 96"/>
                <p:cNvSpPr txBox="1">
                  <a:spLocks noRot="1" noChangeAspect="1" noMove="1" noResize="1" noEditPoints="1" noAdjustHandles="1" noChangeArrowheads="1" noChangeShapeType="1" noTextEdit="1"/>
                </p:cNvSpPr>
                <p:nvPr/>
              </p:nvSpPr>
              <p:spPr>
                <a:xfrm>
                  <a:off x="7413668" y="2443534"/>
                  <a:ext cx="902748" cy="369332"/>
                </a:xfrm>
                <a:prstGeom prst="rect">
                  <a:avLst/>
                </a:prstGeom>
                <a:blipFill rotWithShape="1">
                  <a:blip r:embed="rId6"/>
                  <a:stretch>
                    <a:fillRect l="-5405" t="-11667" b="-2333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9" name="テキスト ボックス 98"/>
                <p:cNvSpPr txBox="1"/>
                <p:nvPr/>
              </p:nvSpPr>
              <p:spPr>
                <a:xfrm>
                  <a:off x="7413668" y="3811686"/>
                  <a:ext cx="902748" cy="369332"/>
                </a:xfrm>
                <a:prstGeom prst="rect">
                  <a:avLst/>
                </a:prstGeom>
                <a:noFill/>
              </p:spPr>
              <p:txBody>
                <a:bodyPr wrap="none" rtlCol="0">
                  <a:spAutoFit/>
                </a:bodyPr>
                <a:lstStyle/>
                <a:p>
                  <a:pPr algn="ctr"/>
                  <a:r>
                    <a:rPr lang="ja-JP" altLang="en-US" b="1" dirty="0" smtClean="0">
                      <a:solidFill>
                        <a:schemeClr val="bg2">
                          <a:lumMod val="10000"/>
                        </a:schemeClr>
                      </a:solidFill>
                      <a:latin typeface="+mj-ea"/>
                      <a:ea typeface="+mj-ea"/>
                    </a:rPr>
                    <a:t>行動</a:t>
                  </a:r>
                  <a14:m>
                    <m:oMath xmlns:m="http://schemas.openxmlformats.org/officeDocument/2006/math">
                      <m:sSub>
                        <m:sSubPr>
                          <m:ctrlPr>
                            <a:rPr lang="en-US" altLang="ja-JP" b="1" i="1" smtClean="0">
                              <a:solidFill>
                                <a:schemeClr val="bg2">
                                  <a:lumMod val="10000"/>
                                </a:schemeClr>
                              </a:solidFill>
                              <a:latin typeface="Cambria Math"/>
                              <a:ea typeface="+mj-ea"/>
                            </a:rPr>
                          </m:ctrlPr>
                        </m:sSubPr>
                        <m:e>
                          <m:r>
                            <a:rPr lang="en-US" altLang="ja-JP" b="1" i="1" smtClean="0">
                              <a:solidFill>
                                <a:schemeClr val="bg2">
                                  <a:lumMod val="10000"/>
                                </a:schemeClr>
                              </a:solidFill>
                              <a:latin typeface="Cambria Math"/>
                              <a:ea typeface="+mj-ea"/>
                            </a:rPr>
                            <m:t>𝒂</m:t>
                          </m:r>
                        </m:e>
                        <m:sub>
                          <m:r>
                            <a:rPr lang="en-US" altLang="ja-JP" b="1" i="1" smtClean="0">
                              <a:solidFill>
                                <a:schemeClr val="bg2">
                                  <a:lumMod val="10000"/>
                                </a:schemeClr>
                              </a:solidFill>
                              <a:latin typeface="Cambria Math"/>
                              <a:ea typeface="+mj-ea"/>
                            </a:rPr>
                            <m:t>𝟑</m:t>
                          </m:r>
                        </m:sub>
                      </m:sSub>
                    </m:oMath>
                  </a14:m>
                  <a:endParaRPr kumimoji="1" lang="ja-JP" altLang="en-US" b="1" dirty="0">
                    <a:solidFill>
                      <a:schemeClr val="bg2">
                        <a:lumMod val="10000"/>
                      </a:schemeClr>
                    </a:solidFill>
                    <a:latin typeface="+mj-ea"/>
                    <a:ea typeface="+mj-ea"/>
                  </a:endParaRPr>
                </a:p>
              </p:txBody>
            </p:sp>
          </mc:Choice>
          <mc:Fallback xmlns="">
            <p:sp>
              <p:nvSpPr>
                <p:cNvPr id="99" name="テキスト ボックス 98"/>
                <p:cNvSpPr txBox="1">
                  <a:spLocks noRot="1" noChangeAspect="1" noMove="1" noResize="1" noEditPoints="1" noAdjustHandles="1" noChangeArrowheads="1" noChangeShapeType="1" noTextEdit="1"/>
                </p:cNvSpPr>
                <p:nvPr/>
              </p:nvSpPr>
              <p:spPr>
                <a:xfrm>
                  <a:off x="7413668" y="3811686"/>
                  <a:ext cx="902748" cy="369332"/>
                </a:xfrm>
                <a:prstGeom prst="rect">
                  <a:avLst/>
                </a:prstGeom>
                <a:blipFill rotWithShape="1">
                  <a:blip r:embed="rId7"/>
                  <a:stretch>
                    <a:fillRect l="-5405" t="-11475" b="-21311"/>
                  </a:stretch>
                </a:blipFill>
              </p:spPr>
              <p:txBody>
                <a:bodyPr/>
                <a:lstStyle/>
                <a:p>
                  <a:r>
                    <a:rPr lang="ja-JP" altLang="en-US">
                      <a:noFill/>
                    </a:rPr>
                    <a:t> </a:t>
                  </a:r>
                </a:p>
              </p:txBody>
            </p:sp>
          </mc:Fallback>
        </mc:AlternateContent>
        <p:cxnSp>
          <p:nvCxnSpPr>
            <p:cNvPr id="100" name="直線矢印コネクタ 99"/>
            <p:cNvCxnSpPr/>
            <p:nvPr/>
          </p:nvCxnSpPr>
          <p:spPr>
            <a:xfrm>
              <a:off x="7524608" y="3838590"/>
              <a:ext cx="720000" cy="0"/>
            </a:xfrm>
            <a:prstGeom prst="straightConnector1">
              <a:avLst/>
            </a:prstGeom>
            <a:ln w="2540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1" name="円/楕円 100"/>
                <p:cNvSpPr/>
                <p:nvPr/>
              </p:nvSpPr>
              <p:spPr>
                <a:xfrm>
                  <a:off x="6192608" y="3389010"/>
                  <a:ext cx="1080000" cy="720000"/>
                </a:xfrm>
                <a:prstGeom prst="ellipse">
                  <a:avLst/>
                </a:prstGeom>
                <a:solidFill>
                  <a:schemeClr val="bg1"/>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2">
                          <a:lumMod val="10000"/>
                        </a:schemeClr>
                      </a:solidFill>
                      <a:latin typeface="+mj-ea"/>
                      <a:ea typeface="+mj-ea"/>
                    </a:rPr>
                    <a:t>観測</a:t>
                  </a:r>
                  <a:endParaRPr kumimoji="1" lang="en-US" altLang="ja-JP" b="1" dirty="0" smtClean="0">
                    <a:solidFill>
                      <a:schemeClr val="bg2">
                        <a:lumMod val="10000"/>
                      </a:schemeClr>
                    </a:solidFill>
                    <a:latin typeface="+mj-ea"/>
                    <a:ea typeface="+mj-ea"/>
                  </a:endParaRPr>
                </a:p>
                <a:p>
                  <a:pPr algn="ctr"/>
                  <a14:m>
                    <m:oMathPara xmlns:m="http://schemas.openxmlformats.org/officeDocument/2006/math">
                      <m:oMathParaPr>
                        <m:jc m:val="centerGroup"/>
                      </m:oMathParaPr>
                      <m:oMath xmlns:m="http://schemas.openxmlformats.org/officeDocument/2006/math">
                        <m:sSub>
                          <m:sSubPr>
                            <m:ctrlPr>
                              <a:rPr kumimoji="1" lang="en-US" altLang="ja-JP" b="1" i="1" smtClean="0">
                                <a:solidFill>
                                  <a:schemeClr val="bg2">
                                    <a:lumMod val="10000"/>
                                  </a:schemeClr>
                                </a:solidFill>
                                <a:latin typeface="Cambria Math"/>
                                <a:ea typeface="+mj-ea"/>
                              </a:rPr>
                            </m:ctrlPr>
                          </m:sSubPr>
                          <m:e>
                            <m:r>
                              <a:rPr kumimoji="1" lang="en-US" altLang="ja-JP" b="1" i="1" smtClean="0">
                                <a:solidFill>
                                  <a:schemeClr val="bg2">
                                    <a:lumMod val="10000"/>
                                  </a:schemeClr>
                                </a:solidFill>
                                <a:latin typeface="Cambria Math"/>
                                <a:ea typeface="+mj-ea"/>
                              </a:rPr>
                              <m:t>𝒐</m:t>
                            </m:r>
                          </m:e>
                          <m:sub>
                            <m:r>
                              <a:rPr kumimoji="1" lang="en-US" altLang="ja-JP" b="1" i="1" smtClean="0">
                                <a:solidFill>
                                  <a:schemeClr val="bg2">
                                    <a:lumMod val="10000"/>
                                  </a:schemeClr>
                                </a:solidFill>
                                <a:latin typeface="Cambria Math"/>
                                <a:ea typeface="+mj-ea"/>
                              </a:rPr>
                              <m:t>𝟑</m:t>
                            </m:r>
                          </m:sub>
                        </m:sSub>
                        <m:r>
                          <a:rPr kumimoji="1" lang="ja-JP" altLang="en-US" b="1" i="1" smtClean="0">
                            <a:solidFill>
                              <a:schemeClr val="bg2">
                                <a:lumMod val="10000"/>
                              </a:schemeClr>
                            </a:solidFill>
                            <a:latin typeface="Cambria Math"/>
                            <a:ea typeface="+mj-ea"/>
                          </a:rPr>
                          <m:t>’</m:t>
                        </m:r>
                      </m:oMath>
                    </m:oMathPara>
                  </a14:m>
                  <a:endParaRPr kumimoji="1" lang="ja-JP" altLang="en-US" b="1" dirty="0">
                    <a:solidFill>
                      <a:schemeClr val="bg2">
                        <a:lumMod val="10000"/>
                      </a:schemeClr>
                    </a:solidFill>
                    <a:latin typeface="+mj-ea"/>
                    <a:ea typeface="+mj-ea"/>
                  </a:endParaRPr>
                </a:p>
              </p:txBody>
            </p:sp>
          </mc:Choice>
          <mc:Fallback xmlns="">
            <p:sp>
              <p:nvSpPr>
                <p:cNvPr id="101" name="円/楕円 100"/>
                <p:cNvSpPr>
                  <a:spLocks noRot="1" noChangeAspect="1" noMove="1" noResize="1" noEditPoints="1" noAdjustHandles="1" noChangeArrowheads="1" noChangeShapeType="1" noTextEdit="1"/>
                </p:cNvSpPr>
                <p:nvPr/>
              </p:nvSpPr>
              <p:spPr>
                <a:xfrm>
                  <a:off x="6192608" y="3389010"/>
                  <a:ext cx="1080000" cy="720000"/>
                </a:xfrm>
                <a:prstGeom prst="ellipse">
                  <a:avLst/>
                </a:prstGeom>
                <a:blipFill rotWithShape="1">
                  <a:blip r:embed="rId8"/>
                  <a:stretch>
                    <a:fillRect/>
                  </a:stretch>
                </a:blipFill>
                <a:ln>
                  <a:solidFill>
                    <a:schemeClr val="bg2">
                      <a:lumMod val="10000"/>
                    </a:schemeClr>
                  </a:solidFill>
                </a:ln>
              </p:spPr>
              <p:txBody>
                <a:bodyPr/>
                <a:lstStyle/>
                <a:p>
                  <a:r>
                    <a:rPr lang="ja-JP" altLang="en-US">
                      <a:noFill/>
                    </a:rPr>
                    <a:t> </a:t>
                  </a:r>
                </a:p>
              </p:txBody>
            </p:sp>
          </mc:Fallback>
        </mc:AlternateContent>
        <p:sp>
          <p:nvSpPr>
            <p:cNvPr id="103" name="右矢印 102"/>
            <p:cNvSpPr/>
            <p:nvPr/>
          </p:nvSpPr>
          <p:spPr>
            <a:xfrm>
              <a:off x="5220072" y="2904159"/>
              <a:ext cx="792088" cy="720000"/>
            </a:xfrm>
            <a:prstGeom prst="rightArrow">
              <a:avLst/>
            </a:prstGeom>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5" name="直線矢印コネクタ 104"/>
            <p:cNvCxnSpPr/>
            <p:nvPr/>
          </p:nvCxnSpPr>
          <p:spPr>
            <a:xfrm flipV="1">
              <a:off x="4322700" y="2813118"/>
              <a:ext cx="720000" cy="0"/>
            </a:xfrm>
            <a:prstGeom prst="straightConnector1">
              <a:avLst/>
            </a:prstGeom>
            <a:ln w="2540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6" name="テキスト ボックス 105"/>
                <p:cNvSpPr txBox="1"/>
                <p:nvPr/>
              </p:nvSpPr>
              <p:spPr>
                <a:xfrm>
                  <a:off x="4211960" y="2380818"/>
                  <a:ext cx="902748" cy="369332"/>
                </a:xfrm>
                <a:prstGeom prst="rect">
                  <a:avLst/>
                </a:prstGeom>
                <a:noFill/>
              </p:spPr>
              <p:txBody>
                <a:bodyPr wrap="none" rtlCol="0">
                  <a:spAutoFit/>
                </a:bodyPr>
                <a:lstStyle/>
                <a:p>
                  <a:pPr algn="ctr"/>
                  <a:r>
                    <a:rPr lang="ja-JP" altLang="en-US" b="1" dirty="0" smtClean="0">
                      <a:solidFill>
                        <a:schemeClr val="bg2">
                          <a:lumMod val="10000"/>
                        </a:schemeClr>
                      </a:solidFill>
                      <a:latin typeface="+mj-ea"/>
                      <a:ea typeface="+mj-ea"/>
                    </a:rPr>
                    <a:t>行動</a:t>
                  </a:r>
                  <a14:m>
                    <m:oMath xmlns:m="http://schemas.openxmlformats.org/officeDocument/2006/math">
                      <m:sSub>
                        <m:sSubPr>
                          <m:ctrlPr>
                            <a:rPr lang="en-US" altLang="ja-JP" b="1" i="1" smtClean="0">
                              <a:solidFill>
                                <a:schemeClr val="bg2">
                                  <a:lumMod val="10000"/>
                                </a:schemeClr>
                              </a:solidFill>
                              <a:latin typeface="Cambria Math"/>
                              <a:ea typeface="+mj-ea"/>
                            </a:rPr>
                          </m:ctrlPr>
                        </m:sSubPr>
                        <m:e>
                          <m:r>
                            <a:rPr lang="en-US" altLang="ja-JP" b="1" i="1" smtClean="0">
                              <a:solidFill>
                                <a:schemeClr val="bg2">
                                  <a:lumMod val="10000"/>
                                </a:schemeClr>
                              </a:solidFill>
                              <a:latin typeface="Cambria Math"/>
                              <a:ea typeface="+mj-ea"/>
                            </a:rPr>
                            <m:t>𝒂</m:t>
                          </m:r>
                        </m:e>
                        <m:sub>
                          <m:r>
                            <a:rPr lang="en-US" altLang="ja-JP" b="1" i="1" smtClean="0">
                              <a:solidFill>
                                <a:schemeClr val="bg2">
                                  <a:lumMod val="10000"/>
                                </a:schemeClr>
                              </a:solidFill>
                              <a:latin typeface="Cambria Math"/>
                              <a:ea typeface="+mj-ea"/>
                            </a:rPr>
                            <m:t>𝟏</m:t>
                          </m:r>
                        </m:sub>
                      </m:sSub>
                    </m:oMath>
                  </a14:m>
                  <a:endParaRPr kumimoji="1" lang="ja-JP" altLang="en-US" b="1" dirty="0">
                    <a:solidFill>
                      <a:schemeClr val="bg2">
                        <a:lumMod val="10000"/>
                      </a:schemeClr>
                    </a:solidFill>
                    <a:latin typeface="+mj-ea"/>
                    <a:ea typeface="+mj-ea"/>
                  </a:endParaRPr>
                </a:p>
              </p:txBody>
            </p:sp>
          </mc:Choice>
          <mc:Fallback xmlns="">
            <p:sp>
              <p:nvSpPr>
                <p:cNvPr id="106" name="テキスト ボックス 105"/>
                <p:cNvSpPr txBox="1">
                  <a:spLocks noRot="1" noChangeAspect="1" noMove="1" noResize="1" noEditPoints="1" noAdjustHandles="1" noChangeArrowheads="1" noChangeShapeType="1" noTextEdit="1"/>
                </p:cNvSpPr>
                <p:nvPr/>
              </p:nvSpPr>
              <p:spPr>
                <a:xfrm>
                  <a:off x="4211960" y="2380818"/>
                  <a:ext cx="902748" cy="369332"/>
                </a:xfrm>
                <a:prstGeom prst="rect">
                  <a:avLst/>
                </a:prstGeom>
                <a:blipFill rotWithShape="1">
                  <a:blip r:embed="rId10"/>
                  <a:stretch>
                    <a:fillRect l="-6081" t="-11667" b="-2333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7" name="テキスト ボックス 106"/>
                <p:cNvSpPr txBox="1"/>
                <p:nvPr/>
              </p:nvSpPr>
              <p:spPr>
                <a:xfrm>
                  <a:off x="4211960" y="3748970"/>
                  <a:ext cx="902748" cy="369332"/>
                </a:xfrm>
                <a:prstGeom prst="rect">
                  <a:avLst/>
                </a:prstGeom>
                <a:noFill/>
              </p:spPr>
              <p:txBody>
                <a:bodyPr wrap="none" rtlCol="0">
                  <a:spAutoFit/>
                </a:bodyPr>
                <a:lstStyle/>
                <a:p>
                  <a:pPr algn="ctr"/>
                  <a:r>
                    <a:rPr lang="ja-JP" altLang="en-US" b="1" dirty="0" smtClean="0">
                      <a:solidFill>
                        <a:schemeClr val="bg2">
                          <a:lumMod val="10000"/>
                        </a:schemeClr>
                      </a:solidFill>
                      <a:latin typeface="+mj-ea"/>
                      <a:ea typeface="+mj-ea"/>
                    </a:rPr>
                    <a:t>行動</a:t>
                  </a:r>
                  <a14:m>
                    <m:oMath xmlns:m="http://schemas.openxmlformats.org/officeDocument/2006/math">
                      <m:sSub>
                        <m:sSubPr>
                          <m:ctrlPr>
                            <a:rPr lang="en-US" altLang="ja-JP" b="1" i="1" smtClean="0">
                              <a:solidFill>
                                <a:schemeClr val="bg2">
                                  <a:lumMod val="10000"/>
                                </a:schemeClr>
                              </a:solidFill>
                              <a:latin typeface="Cambria Math"/>
                              <a:ea typeface="+mj-ea"/>
                            </a:rPr>
                          </m:ctrlPr>
                        </m:sSubPr>
                        <m:e>
                          <m:r>
                            <a:rPr lang="en-US" altLang="ja-JP" b="1" i="1" smtClean="0">
                              <a:solidFill>
                                <a:schemeClr val="bg2">
                                  <a:lumMod val="10000"/>
                                </a:schemeClr>
                              </a:solidFill>
                              <a:latin typeface="Cambria Math"/>
                              <a:ea typeface="+mj-ea"/>
                            </a:rPr>
                            <m:t>𝒂</m:t>
                          </m:r>
                        </m:e>
                        <m:sub>
                          <m:r>
                            <a:rPr lang="en-US" altLang="ja-JP" b="1" i="1" smtClean="0">
                              <a:solidFill>
                                <a:schemeClr val="bg2">
                                  <a:lumMod val="10000"/>
                                </a:schemeClr>
                              </a:solidFill>
                              <a:latin typeface="Cambria Math"/>
                              <a:ea typeface="+mj-ea"/>
                            </a:rPr>
                            <m:t>𝟑</m:t>
                          </m:r>
                        </m:sub>
                      </m:sSub>
                    </m:oMath>
                  </a14:m>
                  <a:endParaRPr kumimoji="1" lang="ja-JP" altLang="en-US" b="1" dirty="0">
                    <a:solidFill>
                      <a:schemeClr val="bg2">
                        <a:lumMod val="10000"/>
                      </a:schemeClr>
                    </a:solidFill>
                    <a:latin typeface="+mj-ea"/>
                    <a:ea typeface="+mj-ea"/>
                  </a:endParaRPr>
                </a:p>
              </p:txBody>
            </p:sp>
          </mc:Choice>
          <mc:Fallback xmlns="">
            <p:sp>
              <p:nvSpPr>
                <p:cNvPr id="107" name="テキスト ボックス 106"/>
                <p:cNvSpPr txBox="1">
                  <a:spLocks noRot="1" noChangeAspect="1" noMove="1" noResize="1" noEditPoints="1" noAdjustHandles="1" noChangeArrowheads="1" noChangeShapeType="1" noTextEdit="1"/>
                </p:cNvSpPr>
                <p:nvPr/>
              </p:nvSpPr>
              <p:spPr>
                <a:xfrm>
                  <a:off x="4211960" y="3748970"/>
                  <a:ext cx="902748" cy="369332"/>
                </a:xfrm>
                <a:prstGeom prst="rect">
                  <a:avLst/>
                </a:prstGeom>
                <a:blipFill rotWithShape="1">
                  <a:blip r:embed="rId11"/>
                  <a:stretch>
                    <a:fillRect l="-6081" t="-11475" b="-21311"/>
                  </a:stretch>
                </a:blipFill>
              </p:spPr>
              <p:txBody>
                <a:bodyPr/>
                <a:lstStyle/>
                <a:p>
                  <a:r>
                    <a:rPr lang="ja-JP" altLang="en-US">
                      <a:noFill/>
                    </a:rPr>
                    <a:t> </a:t>
                  </a:r>
                </a:p>
              </p:txBody>
            </p:sp>
          </mc:Fallback>
        </mc:AlternateContent>
        <p:cxnSp>
          <p:nvCxnSpPr>
            <p:cNvPr id="108" name="直線矢印コネクタ 107"/>
            <p:cNvCxnSpPr/>
            <p:nvPr/>
          </p:nvCxnSpPr>
          <p:spPr>
            <a:xfrm>
              <a:off x="4322900" y="3775874"/>
              <a:ext cx="720000" cy="0"/>
            </a:xfrm>
            <a:prstGeom prst="straightConnector1">
              <a:avLst/>
            </a:prstGeom>
            <a:ln w="2540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9" name="直線矢印コネクタ 108"/>
            <p:cNvCxnSpPr/>
            <p:nvPr/>
          </p:nvCxnSpPr>
          <p:spPr>
            <a:xfrm flipV="1">
              <a:off x="2378484" y="2741110"/>
              <a:ext cx="720000" cy="0"/>
            </a:xfrm>
            <a:prstGeom prst="straightConnector1">
              <a:avLst/>
            </a:prstGeom>
            <a:ln w="2540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0" name="テキスト ボックス 109"/>
                <p:cNvSpPr txBox="1"/>
                <p:nvPr/>
              </p:nvSpPr>
              <p:spPr>
                <a:xfrm>
                  <a:off x="2267744" y="2308810"/>
                  <a:ext cx="902748" cy="369332"/>
                </a:xfrm>
                <a:prstGeom prst="rect">
                  <a:avLst/>
                </a:prstGeom>
                <a:noFill/>
              </p:spPr>
              <p:txBody>
                <a:bodyPr wrap="none" rtlCol="0">
                  <a:spAutoFit/>
                </a:bodyPr>
                <a:lstStyle/>
                <a:p>
                  <a:pPr algn="ctr"/>
                  <a:r>
                    <a:rPr lang="ja-JP" altLang="en-US" b="1" dirty="0" smtClean="0">
                      <a:solidFill>
                        <a:schemeClr val="bg2">
                          <a:lumMod val="10000"/>
                        </a:schemeClr>
                      </a:solidFill>
                      <a:latin typeface="+mj-ea"/>
                      <a:ea typeface="+mj-ea"/>
                    </a:rPr>
                    <a:t>行動</a:t>
                  </a:r>
                  <a14:m>
                    <m:oMath xmlns:m="http://schemas.openxmlformats.org/officeDocument/2006/math">
                      <m:sSub>
                        <m:sSubPr>
                          <m:ctrlPr>
                            <a:rPr lang="en-US" altLang="ja-JP" b="1" i="1" smtClean="0">
                              <a:solidFill>
                                <a:schemeClr val="bg2">
                                  <a:lumMod val="10000"/>
                                </a:schemeClr>
                              </a:solidFill>
                              <a:latin typeface="Cambria Math"/>
                              <a:ea typeface="+mj-ea"/>
                            </a:rPr>
                          </m:ctrlPr>
                        </m:sSubPr>
                        <m:e>
                          <m:r>
                            <a:rPr lang="en-US" altLang="ja-JP" b="1" i="1" smtClean="0">
                              <a:solidFill>
                                <a:schemeClr val="bg2">
                                  <a:lumMod val="10000"/>
                                </a:schemeClr>
                              </a:solidFill>
                              <a:latin typeface="Cambria Math"/>
                              <a:ea typeface="+mj-ea"/>
                            </a:rPr>
                            <m:t>𝒂</m:t>
                          </m:r>
                        </m:e>
                        <m:sub>
                          <m:r>
                            <a:rPr lang="en-US" altLang="ja-JP" b="1" i="1" smtClean="0">
                              <a:solidFill>
                                <a:schemeClr val="bg2">
                                  <a:lumMod val="10000"/>
                                </a:schemeClr>
                              </a:solidFill>
                              <a:latin typeface="Cambria Math"/>
                              <a:ea typeface="+mj-ea"/>
                            </a:rPr>
                            <m:t>𝟏</m:t>
                          </m:r>
                        </m:sub>
                      </m:sSub>
                    </m:oMath>
                  </a14:m>
                  <a:endParaRPr kumimoji="1" lang="ja-JP" altLang="en-US" b="1" dirty="0">
                    <a:solidFill>
                      <a:schemeClr val="bg2">
                        <a:lumMod val="10000"/>
                      </a:schemeClr>
                    </a:solidFill>
                    <a:latin typeface="+mj-ea"/>
                    <a:ea typeface="+mj-ea"/>
                  </a:endParaRPr>
                </a:p>
              </p:txBody>
            </p:sp>
          </mc:Choice>
          <mc:Fallback xmlns="">
            <p:sp>
              <p:nvSpPr>
                <p:cNvPr id="110" name="テキスト ボックス 109"/>
                <p:cNvSpPr txBox="1">
                  <a:spLocks noRot="1" noChangeAspect="1" noMove="1" noResize="1" noEditPoints="1" noAdjustHandles="1" noChangeArrowheads="1" noChangeShapeType="1" noTextEdit="1"/>
                </p:cNvSpPr>
                <p:nvPr/>
              </p:nvSpPr>
              <p:spPr>
                <a:xfrm>
                  <a:off x="2267744" y="2308810"/>
                  <a:ext cx="902748" cy="369332"/>
                </a:xfrm>
                <a:prstGeom prst="rect">
                  <a:avLst/>
                </a:prstGeom>
                <a:blipFill rotWithShape="1">
                  <a:blip r:embed="rId12"/>
                  <a:stretch>
                    <a:fillRect l="-5405" t="-11667" b="-2333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11" name="テキスト ボックス 110"/>
                <p:cNvSpPr txBox="1"/>
                <p:nvPr/>
              </p:nvSpPr>
              <p:spPr>
                <a:xfrm>
                  <a:off x="2267743" y="3676962"/>
                  <a:ext cx="902748" cy="369332"/>
                </a:xfrm>
                <a:prstGeom prst="rect">
                  <a:avLst/>
                </a:prstGeom>
                <a:noFill/>
              </p:spPr>
              <p:txBody>
                <a:bodyPr wrap="none" rtlCol="0">
                  <a:spAutoFit/>
                </a:bodyPr>
                <a:lstStyle/>
                <a:p>
                  <a:pPr algn="ctr"/>
                  <a:r>
                    <a:rPr lang="ja-JP" altLang="en-US" b="1" dirty="0" smtClean="0">
                      <a:solidFill>
                        <a:schemeClr val="bg2">
                          <a:lumMod val="10000"/>
                        </a:schemeClr>
                      </a:solidFill>
                      <a:latin typeface="+mj-ea"/>
                      <a:ea typeface="+mj-ea"/>
                    </a:rPr>
                    <a:t>行動</a:t>
                  </a:r>
                  <a14:m>
                    <m:oMath xmlns:m="http://schemas.openxmlformats.org/officeDocument/2006/math">
                      <m:sSub>
                        <m:sSubPr>
                          <m:ctrlPr>
                            <a:rPr lang="en-US" altLang="ja-JP" b="1" i="1" smtClean="0">
                              <a:solidFill>
                                <a:schemeClr val="bg2">
                                  <a:lumMod val="10000"/>
                                </a:schemeClr>
                              </a:solidFill>
                              <a:latin typeface="Cambria Math"/>
                              <a:ea typeface="+mj-ea"/>
                            </a:rPr>
                          </m:ctrlPr>
                        </m:sSubPr>
                        <m:e>
                          <m:r>
                            <a:rPr lang="en-US" altLang="ja-JP" b="1" i="1" smtClean="0">
                              <a:solidFill>
                                <a:schemeClr val="bg2">
                                  <a:lumMod val="10000"/>
                                </a:schemeClr>
                              </a:solidFill>
                              <a:latin typeface="Cambria Math"/>
                              <a:ea typeface="+mj-ea"/>
                            </a:rPr>
                            <m:t>𝒂</m:t>
                          </m:r>
                        </m:e>
                        <m:sub>
                          <m:r>
                            <a:rPr lang="en-US" altLang="ja-JP" b="1" i="1" smtClean="0">
                              <a:solidFill>
                                <a:schemeClr val="bg2">
                                  <a:lumMod val="10000"/>
                                </a:schemeClr>
                              </a:solidFill>
                              <a:latin typeface="Cambria Math"/>
                              <a:ea typeface="+mj-ea"/>
                            </a:rPr>
                            <m:t>𝟐</m:t>
                          </m:r>
                        </m:sub>
                      </m:sSub>
                    </m:oMath>
                  </a14:m>
                  <a:endParaRPr kumimoji="1" lang="ja-JP" altLang="en-US" b="1" dirty="0">
                    <a:solidFill>
                      <a:schemeClr val="bg2">
                        <a:lumMod val="10000"/>
                      </a:schemeClr>
                    </a:solidFill>
                    <a:latin typeface="+mj-ea"/>
                    <a:ea typeface="+mj-ea"/>
                  </a:endParaRPr>
                </a:p>
              </p:txBody>
            </p:sp>
          </mc:Choice>
          <mc:Fallback xmlns="">
            <p:sp>
              <p:nvSpPr>
                <p:cNvPr id="111" name="テキスト ボックス 110"/>
                <p:cNvSpPr txBox="1">
                  <a:spLocks noRot="1" noChangeAspect="1" noMove="1" noResize="1" noEditPoints="1" noAdjustHandles="1" noChangeArrowheads="1" noChangeShapeType="1" noTextEdit="1"/>
                </p:cNvSpPr>
                <p:nvPr/>
              </p:nvSpPr>
              <p:spPr>
                <a:xfrm>
                  <a:off x="2267743" y="3676962"/>
                  <a:ext cx="902748" cy="369332"/>
                </a:xfrm>
                <a:prstGeom prst="rect">
                  <a:avLst/>
                </a:prstGeom>
                <a:blipFill rotWithShape="1">
                  <a:blip r:embed="rId13"/>
                  <a:stretch>
                    <a:fillRect l="-5405" t="-11475" b="-21311"/>
                  </a:stretch>
                </a:blipFill>
              </p:spPr>
              <p:txBody>
                <a:bodyPr/>
                <a:lstStyle/>
                <a:p>
                  <a:r>
                    <a:rPr lang="ja-JP" altLang="en-US">
                      <a:noFill/>
                    </a:rPr>
                    <a:t> </a:t>
                  </a:r>
                </a:p>
              </p:txBody>
            </p:sp>
          </mc:Fallback>
        </mc:AlternateContent>
        <p:cxnSp>
          <p:nvCxnSpPr>
            <p:cNvPr id="112" name="直線矢印コネクタ 111"/>
            <p:cNvCxnSpPr/>
            <p:nvPr/>
          </p:nvCxnSpPr>
          <p:spPr>
            <a:xfrm>
              <a:off x="2378684" y="3703866"/>
              <a:ext cx="720000" cy="0"/>
            </a:xfrm>
            <a:prstGeom prst="straightConnector1">
              <a:avLst/>
            </a:prstGeom>
            <a:ln w="2540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
          <p:nvSpPr>
            <p:cNvPr id="114" name="円/楕円 113"/>
            <p:cNvSpPr/>
            <p:nvPr/>
          </p:nvSpPr>
          <p:spPr>
            <a:xfrm>
              <a:off x="611560" y="1944000"/>
              <a:ext cx="2700000" cy="2700000"/>
            </a:xfrm>
            <a:prstGeom prst="ellipse">
              <a:avLst/>
            </a:prstGeom>
            <a:noFill/>
            <a:ln w="254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テキスト ボックス 114"/>
            <p:cNvSpPr txBox="1"/>
            <p:nvPr/>
          </p:nvSpPr>
          <p:spPr>
            <a:xfrm>
              <a:off x="941817" y="4593322"/>
              <a:ext cx="2241317" cy="702510"/>
            </a:xfrm>
            <a:prstGeom prst="rect">
              <a:avLst/>
            </a:prstGeom>
            <a:noFill/>
          </p:spPr>
          <p:txBody>
            <a:bodyPr wrap="none" rtlCol="0">
              <a:spAutoFit/>
            </a:bodyPr>
            <a:lstStyle/>
            <a:p>
              <a:r>
                <a:rPr lang="ja-JP" altLang="en-US" sz="2000" dirty="0">
                  <a:solidFill>
                    <a:schemeClr val="bg2">
                      <a:lumMod val="10000"/>
                    </a:schemeClr>
                  </a:solidFill>
                  <a:latin typeface="+mj-ea"/>
                  <a:ea typeface="+mj-ea"/>
                </a:rPr>
                <a:t>直</a:t>
              </a:r>
              <a:r>
                <a:rPr kumimoji="1" lang="ja-JP" altLang="en-US" sz="2000" dirty="0" smtClean="0">
                  <a:solidFill>
                    <a:schemeClr val="bg2">
                      <a:lumMod val="10000"/>
                    </a:schemeClr>
                  </a:solidFill>
                  <a:latin typeface="+mj-ea"/>
                  <a:ea typeface="+mj-ea"/>
                </a:rPr>
                <a:t>前の</a:t>
              </a:r>
              <a:r>
                <a:rPr kumimoji="1" lang="ja-JP" altLang="en-US" sz="2000" dirty="0" smtClean="0">
                  <a:solidFill>
                    <a:srgbClr val="FF0000"/>
                  </a:solidFill>
                  <a:latin typeface="+mj-ea"/>
                  <a:ea typeface="+mj-ea"/>
                </a:rPr>
                <a:t>状態</a:t>
              </a:r>
              <a:r>
                <a:rPr kumimoji="1" lang="ja-JP" altLang="en-US" sz="2000" dirty="0" smtClean="0">
                  <a:solidFill>
                    <a:schemeClr val="bg2">
                      <a:lumMod val="10000"/>
                    </a:schemeClr>
                  </a:solidFill>
                  <a:latin typeface="+mj-ea"/>
                  <a:ea typeface="+mj-ea"/>
                </a:rPr>
                <a:t>または</a:t>
              </a:r>
              <a:endParaRPr kumimoji="1" lang="en-US" altLang="ja-JP" sz="2000" dirty="0" smtClean="0">
                <a:solidFill>
                  <a:schemeClr val="bg2">
                    <a:lumMod val="10000"/>
                  </a:schemeClr>
                </a:solidFill>
                <a:latin typeface="+mj-ea"/>
                <a:ea typeface="+mj-ea"/>
              </a:endParaRPr>
            </a:p>
            <a:p>
              <a:r>
                <a:rPr kumimoji="1" lang="ja-JP" altLang="en-US" sz="2000" dirty="0" smtClean="0">
                  <a:solidFill>
                    <a:srgbClr val="FF0000"/>
                  </a:solidFill>
                  <a:latin typeface="+mj-ea"/>
                  <a:ea typeface="+mj-ea"/>
                </a:rPr>
                <a:t>行動</a:t>
              </a:r>
              <a:r>
                <a:rPr kumimoji="1" lang="ja-JP" altLang="en-US" sz="2000" dirty="0" smtClean="0">
                  <a:solidFill>
                    <a:schemeClr val="bg2">
                      <a:lumMod val="10000"/>
                    </a:schemeClr>
                  </a:solidFill>
                  <a:latin typeface="+mj-ea"/>
                  <a:ea typeface="+mj-ea"/>
                </a:rPr>
                <a:t>が異なる</a:t>
              </a:r>
              <a:endParaRPr kumimoji="1" lang="ja-JP" altLang="en-US" sz="2000" dirty="0">
                <a:solidFill>
                  <a:schemeClr val="bg2">
                    <a:lumMod val="10000"/>
                  </a:schemeClr>
                </a:solidFill>
                <a:latin typeface="+mj-ea"/>
                <a:ea typeface="+mj-ea"/>
              </a:endParaRPr>
            </a:p>
          </p:txBody>
        </p:sp>
        <mc:AlternateContent xmlns:mc="http://schemas.openxmlformats.org/markup-compatibility/2006" xmlns:a14="http://schemas.microsoft.com/office/drawing/2010/main">
          <mc:Choice Requires="a14">
            <p:sp>
              <p:nvSpPr>
                <p:cNvPr id="3" name="テキスト ボックス 2"/>
                <p:cNvSpPr txBox="1"/>
                <p:nvPr/>
              </p:nvSpPr>
              <p:spPr>
                <a:xfrm>
                  <a:off x="5405597" y="4365104"/>
                  <a:ext cx="3084499" cy="707886"/>
                </a:xfrm>
                <a:prstGeom prst="rect">
                  <a:avLst/>
                </a:prstGeom>
                <a:noFill/>
              </p:spPr>
              <p:txBody>
                <a:bodyPr wrap="none" rtlCol="0">
                  <a:spAutoFit/>
                </a:bodyPr>
                <a:lstStyle/>
                <a:p>
                  <a:pPr algn="ctr"/>
                  <a14:m>
                    <m:oMath xmlns:m="http://schemas.openxmlformats.org/officeDocument/2006/math">
                      <m:sSubSup>
                        <m:sSubSupPr>
                          <m:ctrlPr>
                            <a:rPr kumimoji="1" lang="en-US" altLang="ja-JP" sz="2000" i="1" smtClean="0">
                              <a:solidFill>
                                <a:schemeClr val="bg2">
                                  <a:lumMod val="10000"/>
                                </a:schemeClr>
                              </a:solidFill>
                              <a:latin typeface="Cambria Math"/>
                              <a:ea typeface="+mj-ea"/>
                            </a:rPr>
                          </m:ctrlPr>
                        </m:sSubSupPr>
                        <m:e>
                          <m:r>
                            <a:rPr kumimoji="1" lang="en-US" altLang="ja-JP" sz="2000" b="0" i="1" smtClean="0">
                              <a:solidFill>
                                <a:schemeClr val="bg2">
                                  <a:lumMod val="10000"/>
                                </a:schemeClr>
                              </a:solidFill>
                              <a:latin typeface="Cambria Math"/>
                              <a:ea typeface="+mj-ea"/>
                            </a:rPr>
                            <m:t>𝑜</m:t>
                          </m:r>
                        </m:e>
                        <m:sub>
                          <m:r>
                            <a:rPr kumimoji="1" lang="en-US" altLang="ja-JP" sz="2000" b="0" i="1" smtClean="0">
                              <a:solidFill>
                                <a:schemeClr val="bg2">
                                  <a:lumMod val="10000"/>
                                </a:schemeClr>
                              </a:solidFill>
                              <a:latin typeface="Cambria Math"/>
                              <a:ea typeface="+mj-ea"/>
                            </a:rPr>
                            <m:t>3</m:t>
                          </m:r>
                        </m:sub>
                        <m:sup>
                          <m:r>
                            <a:rPr kumimoji="1" lang="en-US" altLang="ja-JP" sz="2000" b="0" i="1" smtClean="0">
                              <a:solidFill>
                                <a:schemeClr val="bg2">
                                  <a:lumMod val="10000"/>
                                </a:schemeClr>
                              </a:solidFill>
                              <a:latin typeface="Cambria Math"/>
                              <a:ea typeface="+mj-ea"/>
                            </a:rPr>
                            <m:t>′</m:t>
                          </m:r>
                        </m:sup>
                      </m:sSubSup>
                    </m:oMath>
                  </a14:m>
                  <a:r>
                    <a:rPr kumimoji="1" lang="ja-JP" altLang="en-US" sz="2000" dirty="0" smtClean="0">
                      <a:solidFill>
                        <a:schemeClr val="bg2">
                          <a:lumMod val="10000"/>
                        </a:schemeClr>
                      </a:solidFill>
                      <a:latin typeface="+mj-ea"/>
                      <a:ea typeface="+mj-ea"/>
                    </a:rPr>
                    <a:t>は</a:t>
                  </a:r>
                  <a14:m>
                    <m:oMath xmlns:m="http://schemas.openxmlformats.org/officeDocument/2006/math">
                      <m:sSub>
                        <m:sSubPr>
                          <m:ctrlPr>
                            <a:rPr kumimoji="1" lang="en-US" altLang="ja-JP" sz="2000" i="1" dirty="0" smtClean="0">
                              <a:solidFill>
                                <a:schemeClr val="bg2">
                                  <a:lumMod val="10000"/>
                                </a:schemeClr>
                              </a:solidFill>
                              <a:latin typeface="Cambria Math"/>
                              <a:ea typeface="+mj-ea"/>
                            </a:rPr>
                          </m:ctrlPr>
                        </m:sSubPr>
                        <m:e>
                          <m:r>
                            <a:rPr kumimoji="1" lang="en-US" altLang="ja-JP" sz="2000" b="0" i="1" dirty="0" smtClean="0">
                              <a:solidFill>
                                <a:schemeClr val="bg2">
                                  <a:lumMod val="10000"/>
                                </a:schemeClr>
                              </a:solidFill>
                              <a:latin typeface="Cambria Math"/>
                              <a:ea typeface="+mj-ea"/>
                            </a:rPr>
                            <m:t>𝑜</m:t>
                          </m:r>
                        </m:e>
                        <m:sub>
                          <m:r>
                            <a:rPr kumimoji="1" lang="en-US" altLang="ja-JP" sz="2000" b="0" i="1" dirty="0" smtClean="0">
                              <a:solidFill>
                                <a:schemeClr val="bg2">
                                  <a:lumMod val="10000"/>
                                </a:schemeClr>
                              </a:solidFill>
                              <a:latin typeface="Cambria Math"/>
                              <a:ea typeface="+mj-ea"/>
                            </a:rPr>
                            <m:t>2</m:t>
                          </m:r>
                        </m:sub>
                      </m:sSub>
                    </m:oMath>
                  </a14:m>
                  <a:r>
                    <a:rPr kumimoji="1" lang="ja-JP" altLang="en-US" sz="2000" dirty="0" smtClean="0">
                      <a:solidFill>
                        <a:schemeClr val="bg2">
                          <a:lumMod val="10000"/>
                        </a:schemeClr>
                      </a:solidFill>
                      <a:latin typeface="+mj-ea"/>
                      <a:ea typeface="+mj-ea"/>
                    </a:rPr>
                    <a:t>で</a:t>
                  </a:r>
                  <a14:m>
                    <m:oMath xmlns:m="http://schemas.openxmlformats.org/officeDocument/2006/math">
                      <m:sSub>
                        <m:sSubPr>
                          <m:ctrlPr>
                            <a:rPr kumimoji="1" lang="en-US" altLang="ja-JP" sz="2000" i="1" dirty="0" smtClean="0">
                              <a:solidFill>
                                <a:schemeClr val="bg2">
                                  <a:lumMod val="10000"/>
                                </a:schemeClr>
                              </a:solidFill>
                              <a:latin typeface="Cambria Math"/>
                              <a:ea typeface="+mj-ea"/>
                            </a:rPr>
                          </m:ctrlPr>
                        </m:sSubPr>
                        <m:e>
                          <m:r>
                            <a:rPr kumimoji="1" lang="en-US" altLang="ja-JP" sz="2000" b="0" i="1" dirty="0" smtClean="0">
                              <a:solidFill>
                                <a:schemeClr val="bg2">
                                  <a:lumMod val="10000"/>
                                </a:schemeClr>
                              </a:solidFill>
                              <a:latin typeface="Cambria Math"/>
                              <a:ea typeface="+mj-ea"/>
                            </a:rPr>
                            <m:t>𝑎</m:t>
                          </m:r>
                        </m:e>
                        <m:sub>
                          <m:r>
                            <a:rPr kumimoji="1" lang="en-US" altLang="ja-JP" sz="2000" b="0" i="1" dirty="0" smtClean="0">
                              <a:solidFill>
                                <a:schemeClr val="bg2">
                                  <a:lumMod val="10000"/>
                                </a:schemeClr>
                              </a:solidFill>
                              <a:latin typeface="Cambria Math"/>
                              <a:ea typeface="+mj-ea"/>
                            </a:rPr>
                            <m:t>1</m:t>
                          </m:r>
                        </m:sub>
                      </m:sSub>
                    </m:oMath>
                  </a14:m>
                  <a:r>
                    <a:rPr kumimoji="1" lang="ja-JP" altLang="en-US" sz="2000" dirty="0" smtClean="0">
                      <a:solidFill>
                        <a:schemeClr val="bg2">
                          <a:lumMod val="10000"/>
                        </a:schemeClr>
                      </a:solidFill>
                      <a:latin typeface="+mj-ea"/>
                      <a:ea typeface="+mj-ea"/>
                    </a:rPr>
                    <a:t>を選択して</a:t>
                  </a:r>
                  <a:endParaRPr kumimoji="1" lang="en-US" altLang="ja-JP" sz="2000" dirty="0" smtClean="0">
                    <a:solidFill>
                      <a:schemeClr val="bg2">
                        <a:lumMod val="10000"/>
                      </a:schemeClr>
                    </a:solidFill>
                    <a:latin typeface="+mj-ea"/>
                    <a:ea typeface="+mj-ea"/>
                  </a:endParaRPr>
                </a:p>
                <a:p>
                  <a:pPr algn="ctr"/>
                  <a:r>
                    <a:rPr kumimoji="1" lang="ja-JP" altLang="en-US" sz="2000" dirty="0" smtClean="0">
                      <a:solidFill>
                        <a:schemeClr val="bg2">
                          <a:lumMod val="10000"/>
                        </a:schemeClr>
                      </a:solidFill>
                      <a:latin typeface="+mj-ea"/>
                      <a:ea typeface="+mj-ea"/>
                    </a:rPr>
                    <a:t>遷移した際に得られる観測</a:t>
                  </a:r>
                  <a:endParaRPr kumimoji="1" lang="ja-JP" altLang="en-US" sz="2000" dirty="0">
                    <a:solidFill>
                      <a:schemeClr val="bg2">
                        <a:lumMod val="10000"/>
                      </a:schemeClr>
                    </a:solidFill>
                    <a:latin typeface="+mj-ea"/>
                    <a:ea typeface="+mj-ea"/>
                  </a:endParaRPr>
                </a:p>
              </p:txBody>
            </p:sp>
          </mc:Choice>
          <mc:Fallback xmlns="">
            <p:sp>
              <p:nvSpPr>
                <p:cNvPr id="3" name="テキスト ボックス 2"/>
                <p:cNvSpPr txBox="1">
                  <a:spLocks noRot="1" noChangeAspect="1" noMove="1" noResize="1" noEditPoints="1" noAdjustHandles="1" noChangeArrowheads="1" noChangeShapeType="1" noTextEdit="1"/>
                </p:cNvSpPr>
                <p:nvPr/>
              </p:nvSpPr>
              <p:spPr>
                <a:xfrm>
                  <a:off x="5405597" y="4365104"/>
                  <a:ext cx="3084499" cy="707886"/>
                </a:xfrm>
                <a:prstGeom prst="rect">
                  <a:avLst/>
                </a:prstGeom>
                <a:blipFill rotWithShape="1">
                  <a:blip r:embed="rId14"/>
                  <a:stretch>
                    <a:fillRect l="-1976" t="-6034" r="-1779" b="-14655"/>
                  </a:stretch>
                </a:blipFill>
              </p:spPr>
              <p:txBody>
                <a:bodyPr/>
                <a:lstStyle/>
                <a:p>
                  <a:r>
                    <a:rPr lang="ja-JP" altLang="en-US">
                      <a:noFill/>
                    </a:rPr>
                    <a:t> </a:t>
                  </a:r>
                </a:p>
              </p:txBody>
            </p:sp>
          </mc:Fallback>
        </mc:AlternateContent>
        <p:sp>
          <p:nvSpPr>
            <p:cNvPr id="4" name="四角形吹き出し 3"/>
            <p:cNvSpPr/>
            <p:nvPr/>
          </p:nvSpPr>
          <p:spPr>
            <a:xfrm>
              <a:off x="5436000" y="4032000"/>
              <a:ext cx="3060000" cy="1080000"/>
            </a:xfrm>
            <a:custGeom>
              <a:avLst/>
              <a:gdLst>
                <a:gd name="connsiteX0" fmla="*/ 0 w 2700000"/>
                <a:gd name="connsiteY0" fmla="*/ 0 h 720000"/>
                <a:gd name="connsiteX1" fmla="*/ 450000 w 2700000"/>
                <a:gd name="connsiteY1" fmla="*/ 0 h 720000"/>
                <a:gd name="connsiteX2" fmla="*/ 961605 w 2700000"/>
                <a:gd name="connsiteY2" fmla="*/ -291370 h 720000"/>
                <a:gd name="connsiteX3" fmla="*/ 1125000 w 2700000"/>
                <a:gd name="connsiteY3" fmla="*/ 0 h 720000"/>
                <a:gd name="connsiteX4" fmla="*/ 2700000 w 2700000"/>
                <a:gd name="connsiteY4" fmla="*/ 0 h 720000"/>
                <a:gd name="connsiteX5" fmla="*/ 2700000 w 2700000"/>
                <a:gd name="connsiteY5" fmla="*/ 120000 h 720000"/>
                <a:gd name="connsiteX6" fmla="*/ 2700000 w 2700000"/>
                <a:gd name="connsiteY6" fmla="*/ 120000 h 720000"/>
                <a:gd name="connsiteX7" fmla="*/ 2700000 w 2700000"/>
                <a:gd name="connsiteY7" fmla="*/ 300000 h 720000"/>
                <a:gd name="connsiteX8" fmla="*/ 2700000 w 2700000"/>
                <a:gd name="connsiteY8" fmla="*/ 720000 h 720000"/>
                <a:gd name="connsiteX9" fmla="*/ 1125000 w 2700000"/>
                <a:gd name="connsiteY9" fmla="*/ 720000 h 720000"/>
                <a:gd name="connsiteX10" fmla="*/ 450000 w 2700000"/>
                <a:gd name="connsiteY10" fmla="*/ 720000 h 720000"/>
                <a:gd name="connsiteX11" fmla="*/ 450000 w 2700000"/>
                <a:gd name="connsiteY11" fmla="*/ 720000 h 720000"/>
                <a:gd name="connsiteX12" fmla="*/ 0 w 2700000"/>
                <a:gd name="connsiteY12" fmla="*/ 720000 h 720000"/>
                <a:gd name="connsiteX13" fmla="*/ 0 w 2700000"/>
                <a:gd name="connsiteY13" fmla="*/ 300000 h 720000"/>
                <a:gd name="connsiteX14" fmla="*/ 0 w 2700000"/>
                <a:gd name="connsiteY14" fmla="*/ 120000 h 720000"/>
                <a:gd name="connsiteX15" fmla="*/ 0 w 2700000"/>
                <a:gd name="connsiteY15" fmla="*/ 120000 h 720000"/>
                <a:gd name="connsiteX16" fmla="*/ 0 w 2700000"/>
                <a:gd name="connsiteY16" fmla="*/ 0 h 720000"/>
                <a:gd name="connsiteX0" fmla="*/ 0 w 2700000"/>
                <a:gd name="connsiteY0" fmla="*/ 291370 h 1011370"/>
                <a:gd name="connsiteX1" fmla="*/ 654536 w 2700000"/>
                <a:gd name="connsiteY1" fmla="*/ 303402 h 1011370"/>
                <a:gd name="connsiteX2" fmla="*/ 961605 w 2700000"/>
                <a:gd name="connsiteY2" fmla="*/ 0 h 1011370"/>
                <a:gd name="connsiteX3" fmla="*/ 1125000 w 2700000"/>
                <a:gd name="connsiteY3" fmla="*/ 291370 h 1011370"/>
                <a:gd name="connsiteX4" fmla="*/ 2700000 w 2700000"/>
                <a:gd name="connsiteY4" fmla="*/ 291370 h 1011370"/>
                <a:gd name="connsiteX5" fmla="*/ 2700000 w 2700000"/>
                <a:gd name="connsiteY5" fmla="*/ 411370 h 1011370"/>
                <a:gd name="connsiteX6" fmla="*/ 2700000 w 2700000"/>
                <a:gd name="connsiteY6" fmla="*/ 411370 h 1011370"/>
                <a:gd name="connsiteX7" fmla="*/ 2700000 w 2700000"/>
                <a:gd name="connsiteY7" fmla="*/ 591370 h 1011370"/>
                <a:gd name="connsiteX8" fmla="*/ 2700000 w 2700000"/>
                <a:gd name="connsiteY8" fmla="*/ 1011370 h 1011370"/>
                <a:gd name="connsiteX9" fmla="*/ 1125000 w 2700000"/>
                <a:gd name="connsiteY9" fmla="*/ 1011370 h 1011370"/>
                <a:gd name="connsiteX10" fmla="*/ 450000 w 2700000"/>
                <a:gd name="connsiteY10" fmla="*/ 1011370 h 1011370"/>
                <a:gd name="connsiteX11" fmla="*/ 450000 w 2700000"/>
                <a:gd name="connsiteY11" fmla="*/ 1011370 h 1011370"/>
                <a:gd name="connsiteX12" fmla="*/ 0 w 2700000"/>
                <a:gd name="connsiteY12" fmla="*/ 1011370 h 1011370"/>
                <a:gd name="connsiteX13" fmla="*/ 0 w 2700000"/>
                <a:gd name="connsiteY13" fmla="*/ 591370 h 1011370"/>
                <a:gd name="connsiteX14" fmla="*/ 0 w 2700000"/>
                <a:gd name="connsiteY14" fmla="*/ 411370 h 1011370"/>
                <a:gd name="connsiteX15" fmla="*/ 0 w 2700000"/>
                <a:gd name="connsiteY15" fmla="*/ 411370 h 1011370"/>
                <a:gd name="connsiteX16" fmla="*/ 0 w 2700000"/>
                <a:gd name="connsiteY16" fmla="*/ 291370 h 1011370"/>
                <a:gd name="connsiteX0" fmla="*/ 0 w 2700000"/>
                <a:gd name="connsiteY0" fmla="*/ 291370 h 1011370"/>
                <a:gd name="connsiteX1" fmla="*/ 654536 w 2700000"/>
                <a:gd name="connsiteY1" fmla="*/ 291370 h 1011370"/>
                <a:gd name="connsiteX2" fmla="*/ 961605 w 2700000"/>
                <a:gd name="connsiteY2" fmla="*/ 0 h 1011370"/>
                <a:gd name="connsiteX3" fmla="*/ 1125000 w 2700000"/>
                <a:gd name="connsiteY3" fmla="*/ 291370 h 1011370"/>
                <a:gd name="connsiteX4" fmla="*/ 2700000 w 2700000"/>
                <a:gd name="connsiteY4" fmla="*/ 291370 h 1011370"/>
                <a:gd name="connsiteX5" fmla="*/ 2700000 w 2700000"/>
                <a:gd name="connsiteY5" fmla="*/ 411370 h 1011370"/>
                <a:gd name="connsiteX6" fmla="*/ 2700000 w 2700000"/>
                <a:gd name="connsiteY6" fmla="*/ 411370 h 1011370"/>
                <a:gd name="connsiteX7" fmla="*/ 2700000 w 2700000"/>
                <a:gd name="connsiteY7" fmla="*/ 591370 h 1011370"/>
                <a:gd name="connsiteX8" fmla="*/ 2700000 w 2700000"/>
                <a:gd name="connsiteY8" fmla="*/ 1011370 h 1011370"/>
                <a:gd name="connsiteX9" fmla="*/ 1125000 w 2700000"/>
                <a:gd name="connsiteY9" fmla="*/ 1011370 h 1011370"/>
                <a:gd name="connsiteX10" fmla="*/ 450000 w 2700000"/>
                <a:gd name="connsiteY10" fmla="*/ 1011370 h 1011370"/>
                <a:gd name="connsiteX11" fmla="*/ 450000 w 2700000"/>
                <a:gd name="connsiteY11" fmla="*/ 1011370 h 1011370"/>
                <a:gd name="connsiteX12" fmla="*/ 0 w 2700000"/>
                <a:gd name="connsiteY12" fmla="*/ 1011370 h 1011370"/>
                <a:gd name="connsiteX13" fmla="*/ 0 w 2700000"/>
                <a:gd name="connsiteY13" fmla="*/ 591370 h 1011370"/>
                <a:gd name="connsiteX14" fmla="*/ 0 w 2700000"/>
                <a:gd name="connsiteY14" fmla="*/ 411370 h 1011370"/>
                <a:gd name="connsiteX15" fmla="*/ 0 w 2700000"/>
                <a:gd name="connsiteY15" fmla="*/ 411370 h 1011370"/>
                <a:gd name="connsiteX16" fmla="*/ 0 w 2700000"/>
                <a:gd name="connsiteY16" fmla="*/ 291370 h 1011370"/>
                <a:gd name="connsiteX0" fmla="*/ 0 w 2700000"/>
                <a:gd name="connsiteY0" fmla="*/ 291370 h 1011370"/>
                <a:gd name="connsiteX1" fmla="*/ 654536 w 2700000"/>
                <a:gd name="connsiteY1" fmla="*/ 291370 h 1011370"/>
                <a:gd name="connsiteX2" fmla="*/ 961605 w 2700000"/>
                <a:gd name="connsiteY2" fmla="*/ 0 h 1011370"/>
                <a:gd name="connsiteX3" fmla="*/ 1028748 w 2700000"/>
                <a:gd name="connsiteY3" fmla="*/ 303401 h 1011370"/>
                <a:gd name="connsiteX4" fmla="*/ 2700000 w 2700000"/>
                <a:gd name="connsiteY4" fmla="*/ 291370 h 1011370"/>
                <a:gd name="connsiteX5" fmla="*/ 2700000 w 2700000"/>
                <a:gd name="connsiteY5" fmla="*/ 411370 h 1011370"/>
                <a:gd name="connsiteX6" fmla="*/ 2700000 w 2700000"/>
                <a:gd name="connsiteY6" fmla="*/ 411370 h 1011370"/>
                <a:gd name="connsiteX7" fmla="*/ 2700000 w 2700000"/>
                <a:gd name="connsiteY7" fmla="*/ 591370 h 1011370"/>
                <a:gd name="connsiteX8" fmla="*/ 2700000 w 2700000"/>
                <a:gd name="connsiteY8" fmla="*/ 1011370 h 1011370"/>
                <a:gd name="connsiteX9" fmla="*/ 1125000 w 2700000"/>
                <a:gd name="connsiteY9" fmla="*/ 1011370 h 1011370"/>
                <a:gd name="connsiteX10" fmla="*/ 450000 w 2700000"/>
                <a:gd name="connsiteY10" fmla="*/ 1011370 h 1011370"/>
                <a:gd name="connsiteX11" fmla="*/ 450000 w 2700000"/>
                <a:gd name="connsiteY11" fmla="*/ 1011370 h 1011370"/>
                <a:gd name="connsiteX12" fmla="*/ 0 w 2700000"/>
                <a:gd name="connsiteY12" fmla="*/ 1011370 h 1011370"/>
                <a:gd name="connsiteX13" fmla="*/ 0 w 2700000"/>
                <a:gd name="connsiteY13" fmla="*/ 591370 h 1011370"/>
                <a:gd name="connsiteX14" fmla="*/ 0 w 2700000"/>
                <a:gd name="connsiteY14" fmla="*/ 411370 h 1011370"/>
                <a:gd name="connsiteX15" fmla="*/ 0 w 2700000"/>
                <a:gd name="connsiteY15" fmla="*/ 411370 h 1011370"/>
                <a:gd name="connsiteX16" fmla="*/ 0 w 2700000"/>
                <a:gd name="connsiteY16" fmla="*/ 291370 h 1011370"/>
                <a:gd name="connsiteX0" fmla="*/ 0 w 2700000"/>
                <a:gd name="connsiteY0" fmla="*/ 291370 h 1011370"/>
                <a:gd name="connsiteX1" fmla="*/ 654536 w 2700000"/>
                <a:gd name="connsiteY1" fmla="*/ 291370 h 1011370"/>
                <a:gd name="connsiteX2" fmla="*/ 961605 w 2700000"/>
                <a:gd name="connsiteY2" fmla="*/ 0 h 1011370"/>
                <a:gd name="connsiteX3" fmla="*/ 1016716 w 2700000"/>
                <a:gd name="connsiteY3" fmla="*/ 291370 h 1011370"/>
                <a:gd name="connsiteX4" fmla="*/ 2700000 w 2700000"/>
                <a:gd name="connsiteY4" fmla="*/ 291370 h 1011370"/>
                <a:gd name="connsiteX5" fmla="*/ 2700000 w 2700000"/>
                <a:gd name="connsiteY5" fmla="*/ 411370 h 1011370"/>
                <a:gd name="connsiteX6" fmla="*/ 2700000 w 2700000"/>
                <a:gd name="connsiteY6" fmla="*/ 411370 h 1011370"/>
                <a:gd name="connsiteX7" fmla="*/ 2700000 w 2700000"/>
                <a:gd name="connsiteY7" fmla="*/ 591370 h 1011370"/>
                <a:gd name="connsiteX8" fmla="*/ 2700000 w 2700000"/>
                <a:gd name="connsiteY8" fmla="*/ 1011370 h 1011370"/>
                <a:gd name="connsiteX9" fmla="*/ 1125000 w 2700000"/>
                <a:gd name="connsiteY9" fmla="*/ 1011370 h 1011370"/>
                <a:gd name="connsiteX10" fmla="*/ 450000 w 2700000"/>
                <a:gd name="connsiteY10" fmla="*/ 1011370 h 1011370"/>
                <a:gd name="connsiteX11" fmla="*/ 450000 w 2700000"/>
                <a:gd name="connsiteY11" fmla="*/ 1011370 h 1011370"/>
                <a:gd name="connsiteX12" fmla="*/ 0 w 2700000"/>
                <a:gd name="connsiteY12" fmla="*/ 1011370 h 1011370"/>
                <a:gd name="connsiteX13" fmla="*/ 0 w 2700000"/>
                <a:gd name="connsiteY13" fmla="*/ 591370 h 1011370"/>
                <a:gd name="connsiteX14" fmla="*/ 0 w 2700000"/>
                <a:gd name="connsiteY14" fmla="*/ 411370 h 1011370"/>
                <a:gd name="connsiteX15" fmla="*/ 0 w 2700000"/>
                <a:gd name="connsiteY15" fmla="*/ 411370 h 1011370"/>
                <a:gd name="connsiteX16" fmla="*/ 0 w 2700000"/>
                <a:gd name="connsiteY16" fmla="*/ 291370 h 1011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700000" h="1011370">
                  <a:moveTo>
                    <a:pt x="0" y="291370"/>
                  </a:moveTo>
                  <a:lnTo>
                    <a:pt x="654536" y="291370"/>
                  </a:lnTo>
                  <a:lnTo>
                    <a:pt x="961605" y="0"/>
                  </a:lnTo>
                  <a:lnTo>
                    <a:pt x="1016716" y="291370"/>
                  </a:lnTo>
                  <a:lnTo>
                    <a:pt x="2700000" y="291370"/>
                  </a:lnTo>
                  <a:lnTo>
                    <a:pt x="2700000" y="411370"/>
                  </a:lnTo>
                  <a:lnTo>
                    <a:pt x="2700000" y="411370"/>
                  </a:lnTo>
                  <a:lnTo>
                    <a:pt x="2700000" y="591370"/>
                  </a:lnTo>
                  <a:lnTo>
                    <a:pt x="2700000" y="1011370"/>
                  </a:lnTo>
                  <a:lnTo>
                    <a:pt x="1125000" y="1011370"/>
                  </a:lnTo>
                  <a:lnTo>
                    <a:pt x="450000" y="1011370"/>
                  </a:lnTo>
                  <a:lnTo>
                    <a:pt x="450000" y="1011370"/>
                  </a:lnTo>
                  <a:lnTo>
                    <a:pt x="0" y="1011370"/>
                  </a:lnTo>
                  <a:lnTo>
                    <a:pt x="0" y="591370"/>
                  </a:lnTo>
                  <a:lnTo>
                    <a:pt x="0" y="411370"/>
                  </a:lnTo>
                  <a:lnTo>
                    <a:pt x="0" y="411370"/>
                  </a:lnTo>
                  <a:lnTo>
                    <a:pt x="0" y="291370"/>
                  </a:lnTo>
                  <a:close/>
                </a:path>
              </a:pathLst>
            </a:cu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5" name="テキスト ボックス 4"/>
                <p:cNvSpPr txBox="1"/>
                <p:nvPr/>
              </p:nvSpPr>
              <p:spPr>
                <a:xfrm>
                  <a:off x="5917567" y="1800000"/>
                  <a:ext cx="2160000" cy="396000"/>
                </a:xfrm>
                <a:prstGeom prst="rect">
                  <a:avLst/>
                </a:prstGeom>
                <a:noFill/>
                <a:ln w="19050">
                  <a:solidFill>
                    <a:schemeClr val="bg2">
                      <a:lumMod val="10000"/>
                    </a:schemeClr>
                  </a:solidFill>
                </a:ln>
              </p:spPr>
              <p:txBody>
                <a:bodyPr wrap="none" rtlCol="0">
                  <a:spAutoFit/>
                </a:bodyPr>
                <a:lstStyle/>
                <a:p>
                  <a14:m>
                    <m:oMath xmlns:m="http://schemas.openxmlformats.org/officeDocument/2006/math">
                      <m:sSub>
                        <m:sSubPr>
                          <m:ctrlPr>
                            <a:rPr kumimoji="1" lang="en-US" altLang="ja-JP" i="1" smtClean="0">
                              <a:solidFill>
                                <a:schemeClr val="bg2">
                                  <a:lumMod val="10000"/>
                                </a:schemeClr>
                              </a:solidFill>
                              <a:latin typeface="Cambria Math"/>
                              <a:ea typeface="+mj-ea"/>
                            </a:rPr>
                          </m:ctrlPr>
                        </m:sSubPr>
                        <m:e>
                          <m:r>
                            <a:rPr kumimoji="1" lang="en-US" altLang="ja-JP" b="0" i="1" smtClean="0">
                              <a:solidFill>
                                <a:schemeClr val="bg2">
                                  <a:lumMod val="10000"/>
                                </a:schemeClr>
                              </a:solidFill>
                              <a:latin typeface="Cambria Math"/>
                              <a:ea typeface="+mj-ea"/>
                            </a:rPr>
                            <m:t>𝑜</m:t>
                          </m:r>
                        </m:e>
                        <m:sub>
                          <m:r>
                            <a:rPr kumimoji="1" lang="en-US" altLang="ja-JP" b="0" i="1" smtClean="0">
                              <a:solidFill>
                                <a:schemeClr val="bg2">
                                  <a:lumMod val="10000"/>
                                </a:schemeClr>
                              </a:solidFill>
                              <a:latin typeface="Cambria Math"/>
                              <a:ea typeface="+mj-ea"/>
                            </a:rPr>
                            <m:t>3</m:t>
                          </m:r>
                        </m:sub>
                      </m:sSub>
                    </m:oMath>
                  </a14:m>
                  <a:r>
                    <a:rPr kumimoji="1" lang="ja-JP" altLang="en-US" dirty="0" smtClean="0">
                      <a:solidFill>
                        <a:schemeClr val="bg2">
                          <a:lumMod val="10000"/>
                        </a:schemeClr>
                      </a:solidFill>
                      <a:latin typeface="+mj-ea"/>
                      <a:ea typeface="+mj-ea"/>
                    </a:rPr>
                    <a:t>を</a:t>
                  </a:r>
                  <a14:m>
                    <m:oMath xmlns:m="http://schemas.openxmlformats.org/officeDocument/2006/math">
                      <m:sSub>
                        <m:sSubPr>
                          <m:ctrlPr>
                            <a:rPr kumimoji="1" lang="en-US" altLang="ja-JP" i="1" dirty="0" smtClean="0">
                              <a:solidFill>
                                <a:schemeClr val="bg2">
                                  <a:lumMod val="10000"/>
                                </a:schemeClr>
                              </a:solidFill>
                              <a:latin typeface="Cambria Math"/>
                              <a:ea typeface="+mj-ea"/>
                            </a:rPr>
                          </m:ctrlPr>
                        </m:sSubPr>
                        <m:e>
                          <m:r>
                            <a:rPr kumimoji="1" lang="en-US" altLang="ja-JP" b="0" i="1" dirty="0" smtClean="0">
                              <a:solidFill>
                                <a:schemeClr val="bg2">
                                  <a:lumMod val="10000"/>
                                </a:schemeClr>
                              </a:solidFill>
                              <a:latin typeface="Cambria Math"/>
                              <a:ea typeface="+mj-ea"/>
                            </a:rPr>
                            <m:t>𝑜</m:t>
                          </m:r>
                        </m:e>
                        <m:sub>
                          <m:r>
                            <a:rPr kumimoji="1" lang="en-US" altLang="ja-JP" b="0" i="1" dirty="0" smtClean="0">
                              <a:solidFill>
                                <a:schemeClr val="bg2">
                                  <a:lumMod val="10000"/>
                                </a:schemeClr>
                              </a:solidFill>
                              <a:latin typeface="Cambria Math"/>
                              <a:ea typeface="+mj-ea"/>
                            </a:rPr>
                            <m:t>3</m:t>
                          </m:r>
                        </m:sub>
                      </m:sSub>
                    </m:oMath>
                  </a14:m>
                  <a:r>
                    <a:rPr kumimoji="1" lang="ja-JP" altLang="en-US" dirty="0" smtClean="0">
                      <a:solidFill>
                        <a:schemeClr val="bg2">
                          <a:lumMod val="10000"/>
                        </a:schemeClr>
                      </a:solidFill>
                      <a:latin typeface="+mj-ea"/>
                      <a:ea typeface="+mj-ea"/>
                    </a:rPr>
                    <a:t>と</a:t>
                  </a:r>
                  <a14:m>
                    <m:oMath xmlns:m="http://schemas.openxmlformats.org/officeDocument/2006/math">
                      <m:sSub>
                        <m:sSubPr>
                          <m:ctrlPr>
                            <a:rPr kumimoji="1" lang="en-US" altLang="ja-JP" i="1" dirty="0" smtClean="0">
                              <a:solidFill>
                                <a:schemeClr val="bg2">
                                  <a:lumMod val="10000"/>
                                </a:schemeClr>
                              </a:solidFill>
                              <a:latin typeface="Cambria Math"/>
                              <a:ea typeface="+mj-ea"/>
                            </a:rPr>
                          </m:ctrlPr>
                        </m:sSubPr>
                        <m:e>
                          <m:r>
                            <a:rPr kumimoji="1" lang="en-US" altLang="ja-JP" b="0" i="1" dirty="0" smtClean="0">
                              <a:solidFill>
                                <a:schemeClr val="bg2">
                                  <a:lumMod val="10000"/>
                                </a:schemeClr>
                              </a:solidFill>
                              <a:latin typeface="Cambria Math"/>
                              <a:ea typeface="+mj-ea"/>
                            </a:rPr>
                            <m:t>𝑜</m:t>
                          </m:r>
                        </m:e>
                        <m:sub>
                          <m:r>
                            <a:rPr kumimoji="1" lang="en-US" altLang="ja-JP" b="0" i="1" dirty="0" smtClean="0">
                              <a:solidFill>
                                <a:schemeClr val="bg2">
                                  <a:lumMod val="10000"/>
                                </a:schemeClr>
                              </a:solidFill>
                              <a:latin typeface="Cambria Math"/>
                              <a:ea typeface="+mj-ea"/>
                            </a:rPr>
                            <m:t>3</m:t>
                          </m:r>
                        </m:sub>
                      </m:sSub>
                      <m:r>
                        <a:rPr kumimoji="1" lang="en-US" altLang="ja-JP" b="0" i="1" dirty="0" smtClean="0">
                          <a:solidFill>
                            <a:schemeClr val="bg2">
                              <a:lumMod val="10000"/>
                            </a:schemeClr>
                          </a:solidFill>
                          <a:latin typeface="Cambria Math"/>
                          <a:ea typeface="+mj-ea"/>
                        </a:rPr>
                        <m:t>′</m:t>
                      </m:r>
                    </m:oMath>
                  </a14:m>
                  <a:r>
                    <a:rPr kumimoji="1" lang="ja-JP" altLang="en-US" dirty="0" smtClean="0">
                      <a:solidFill>
                        <a:schemeClr val="bg2">
                          <a:lumMod val="10000"/>
                        </a:schemeClr>
                      </a:solidFill>
                      <a:latin typeface="+mj-ea"/>
                      <a:ea typeface="+mj-ea"/>
                    </a:rPr>
                    <a:t>に細分化</a:t>
                  </a:r>
                  <a:endParaRPr kumimoji="1" lang="ja-JP" altLang="en-US" dirty="0">
                    <a:solidFill>
                      <a:schemeClr val="bg2">
                        <a:lumMod val="10000"/>
                      </a:schemeClr>
                    </a:solidFill>
                    <a:latin typeface="+mj-ea"/>
                    <a:ea typeface="+mj-ea"/>
                  </a:endParaRPr>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5917567" y="1800000"/>
                  <a:ext cx="2160000" cy="396000"/>
                </a:xfrm>
                <a:prstGeom prst="rect">
                  <a:avLst/>
                </a:prstGeom>
                <a:blipFill rotWithShape="1">
                  <a:blip r:embed="rId15"/>
                  <a:stretch>
                    <a:fillRect t="-8696" r="-5731" b="-8696"/>
                  </a:stretch>
                </a:blipFill>
                <a:ln w="19050">
                  <a:solidFill>
                    <a:schemeClr val="bg2">
                      <a:lumMod val="10000"/>
                    </a:schemeClr>
                  </a:solidFill>
                </a:ln>
              </p:spPr>
              <p:txBody>
                <a:bodyPr/>
                <a:lstStyle/>
                <a:p>
                  <a:r>
                    <a:rPr lang="ja-JP" altLang="en-US">
                      <a:noFill/>
                    </a:rPr>
                    <a:t> </a:t>
                  </a:r>
                </a:p>
              </p:txBody>
            </p:sp>
          </mc:Fallback>
        </mc:AlternateContent>
      </p:grpSp>
    </p:spTree>
    <p:extLst>
      <p:ext uri="{BB962C8B-B14F-4D97-AF65-F5344CB8AC3E}">
        <p14:creationId xmlns:p14="http://schemas.microsoft.com/office/powerpoint/2010/main" val="31381424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260648"/>
            <a:ext cx="7992888" cy="1143000"/>
          </a:xfrm>
        </p:spPr>
        <p:txBody>
          <a:bodyPr/>
          <a:lstStyle/>
          <a:p>
            <a:r>
              <a:rPr kumimoji="1" lang="ja-JP" altLang="en-US" sz="4400" dirty="0" smtClean="0">
                <a:ln w="12700">
                  <a:noFill/>
                </a:ln>
                <a:solidFill>
                  <a:schemeClr val="bg2">
                    <a:lumMod val="10000"/>
                  </a:schemeClr>
                </a:solidFill>
                <a:effectLst>
                  <a:outerShdw blurRad="38100" dist="38100" dir="2700000" algn="tl">
                    <a:srgbClr val="000000">
                      <a:alpha val="43137"/>
                    </a:srgbClr>
                  </a:outerShdw>
                </a:effectLst>
              </a:rPr>
              <a:t>実験予定</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730354" y="2276872"/>
            <a:ext cx="6785832" cy="1569660"/>
          </a:xfrm>
          <a:prstGeom prst="rect">
            <a:avLst/>
          </a:prstGeom>
          <a:noFill/>
        </p:spPr>
        <p:txBody>
          <a:bodyPr wrap="none" rtlCol="0">
            <a:spAutoFit/>
          </a:bodyPr>
          <a:lstStyle/>
          <a:p>
            <a:r>
              <a:rPr lang="ja-JP" altLang="en-US" sz="2000" b="1" dirty="0">
                <a:solidFill>
                  <a:srgbClr val="FF0000"/>
                </a:solidFill>
                <a:latin typeface="+mj-ea"/>
                <a:ea typeface="+mj-ea"/>
              </a:rPr>
              <a:t>□</a:t>
            </a:r>
            <a:r>
              <a:rPr kumimoji="1" lang="ja-JP" altLang="en-US" sz="2400" dirty="0" smtClean="0">
                <a:solidFill>
                  <a:schemeClr val="bg2">
                    <a:lumMod val="10000"/>
                  </a:schemeClr>
                </a:solidFill>
                <a:latin typeface="+mj-ea"/>
                <a:ea typeface="+mj-ea"/>
              </a:rPr>
              <a:t>エージェント：</a:t>
            </a:r>
            <a:endParaRPr kumimoji="1" lang="en-US" altLang="ja-JP" sz="2400" dirty="0" smtClean="0">
              <a:solidFill>
                <a:schemeClr val="bg2">
                  <a:lumMod val="10000"/>
                </a:schemeClr>
              </a:solidFill>
              <a:latin typeface="+mj-ea"/>
              <a:ea typeface="+mj-ea"/>
            </a:endParaRPr>
          </a:p>
          <a:p>
            <a:r>
              <a:rPr lang="ja-JP" altLang="en-US" sz="2400" dirty="0">
                <a:solidFill>
                  <a:schemeClr val="bg2">
                    <a:lumMod val="10000"/>
                  </a:schemeClr>
                </a:solidFill>
                <a:latin typeface="+mj-ea"/>
                <a:ea typeface="+mj-ea"/>
              </a:rPr>
              <a:t>　</a:t>
            </a:r>
            <a:r>
              <a:rPr lang="ja-JP" altLang="en-US" sz="2400" dirty="0" smtClean="0">
                <a:solidFill>
                  <a:schemeClr val="bg2">
                    <a:lumMod val="10000"/>
                  </a:schemeClr>
                </a:solidFill>
                <a:latin typeface="+mj-ea"/>
                <a:ea typeface="+mj-ea"/>
              </a:rPr>
              <a:t>　</a:t>
            </a:r>
            <a:r>
              <a:rPr kumimoji="1" lang="ja-JP" altLang="en-US" sz="2400" dirty="0" smtClean="0">
                <a:solidFill>
                  <a:schemeClr val="bg2">
                    <a:lumMod val="10000"/>
                  </a:schemeClr>
                </a:solidFill>
                <a:latin typeface="+mj-ea"/>
                <a:ea typeface="+mj-ea"/>
              </a:rPr>
              <a:t>完全知覚エージェント，</a:t>
            </a:r>
            <a:endParaRPr kumimoji="1" lang="en-US" altLang="ja-JP" sz="2400" dirty="0" smtClean="0">
              <a:solidFill>
                <a:schemeClr val="bg2">
                  <a:lumMod val="10000"/>
                </a:schemeClr>
              </a:solidFill>
              <a:latin typeface="+mj-ea"/>
              <a:ea typeface="+mj-ea"/>
            </a:endParaRPr>
          </a:p>
          <a:p>
            <a:r>
              <a:rPr lang="ja-JP" altLang="en-US" sz="2400" dirty="0">
                <a:solidFill>
                  <a:schemeClr val="bg2">
                    <a:lumMod val="10000"/>
                  </a:schemeClr>
                </a:solidFill>
                <a:latin typeface="+mj-ea"/>
                <a:ea typeface="+mj-ea"/>
              </a:rPr>
              <a:t>　</a:t>
            </a:r>
            <a:r>
              <a:rPr lang="ja-JP" altLang="en-US" sz="2400" dirty="0" smtClean="0">
                <a:solidFill>
                  <a:schemeClr val="bg2">
                    <a:lumMod val="10000"/>
                  </a:schemeClr>
                </a:solidFill>
                <a:latin typeface="+mj-ea"/>
                <a:ea typeface="+mj-ea"/>
              </a:rPr>
              <a:t>　</a:t>
            </a:r>
            <a:r>
              <a:rPr kumimoji="1" lang="ja-JP" altLang="en-US" sz="2400" dirty="0" smtClean="0">
                <a:solidFill>
                  <a:schemeClr val="bg2">
                    <a:lumMod val="10000"/>
                  </a:schemeClr>
                </a:solidFill>
                <a:latin typeface="+mj-ea"/>
                <a:ea typeface="+mj-ea"/>
              </a:rPr>
              <a:t>不完全知覚＋先行研究，</a:t>
            </a:r>
            <a:endParaRPr kumimoji="1" lang="en-US" altLang="ja-JP" sz="2400" dirty="0" smtClean="0">
              <a:solidFill>
                <a:schemeClr val="bg2">
                  <a:lumMod val="10000"/>
                </a:schemeClr>
              </a:solidFill>
              <a:latin typeface="+mj-ea"/>
              <a:ea typeface="+mj-ea"/>
            </a:endParaRPr>
          </a:p>
          <a:p>
            <a:r>
              <a:rPr lang="ja-JP" altLang="en-US" sz="2400" dirty="0">
                <a:solidFill>
                  <a:schemeClr val="bg2">
                    <a:lumMod val="10000"/>
                  </a:schemeClr>
                </a:solidFill>
                <a:latin typeface="+mj-ea"/>
                <a:ea typeface="+mj-ea"/>
              </a:rPr>
              <a:t>　</a:t>
            </a:r>
            <a:r>
              <a:rPr lang="ja-JP" altLang="en-US" sz="2400" dirty="0" smtClean="0">
                <a:solidFill>
                  <a:schemeClr val="bg2">
                    <a:lumMod val="10000"/>
                  </a:schemeClr>
                </a:solidFill>
                <a:latin typeface="+mj-ea"/>
                <a:ea typeface="+mj-ea"/>
              </a:rPr>
              <a:t>　不完全知覚＋</a:t>
            </a:r>
            <a:r>
              <a:rPr lang="en-US" altLang="ja-JP" sz="2400" dirty="0" smtClean="0">
                <a:solidFill>
                  <a:schemeClr val="bg2">
                    <a:lumMod val="10000"/>
                  </a:schemeClr>
                </a:solidFill>
                <a:latin typeface="+mj-ea"/>
                <a:ea typeface="+mj-ea"/>
              </a:rPr>
              <a:t>(</a:t>
            </a:r>
            <a:r>
              <a:rPr kumimoji="1" lang="ja-JP" altLang="en-US" sz="2400" dirty="0" smtClean="0">
                <a:solidFill>
                  <a:schemeClr val="bg2">
                    <a:lumMod val="10000"/>
                  </a:schemeClr>
                </a:solidFill>
                <a:latin typeface="+mj-ea"/>
                <a:ea typeface="+mj-ea"/>
              </a:rPr>
              <a:t>提案手法＋状態分割手法</a:t>
            </a:r>
            <a:r>
              <a:rPr kumimoji="1" lang="en-US" altLang="ja-JP" sz="2400" dirty="0" smtClean="0">
                <a:solidFill>
                  <a:schemeClr val="bg2">
                    <a:lumMod val="10000"/>
                  </a:schemeClr>
                </a:solidFill>
                <a:latin typeface="+mj-ea"/>
                <a:ea typeface="+mj-ea"/>
              </a:rPr>
              <a:t>)</a:t>
            </a:r>
            <a:r>
              <a:rPr kumimoji="1" lang="ja-JP" altLang="en-US" sz="2400" dirty="0" smtClean="0">
                <a:solidFill>
                  <a:schemeClr val="bg2">
                    <a:lumMod val="10000"/>
                  </a:schemeClr>
                </a:solidFill>
                <a:latin typeface="+mj-ea"/>
                <a:ea typeface="+mj-ea"/>
              </a:rPr>
              <a:t>の</a:t>
            </a:r>
            <a:r>
              <a:rPr kumimoji="1" lang="en-US" altLang="ja-JP" sz="2400" dirty="0" smtClean="0">
                <a:solidFill>
                  <a:schemeClr val="bg2">
                    <a:lumMod val="10000"/>
                  </a:schemeClr>
                </a:solidFill>
                <a:latin typeface="+mj-ea"/>
                <a:ea typeface="+mj-ea"/>
              </a:rPr>
              <a:t>3</a:t>
            </a:r>
            <a:r>
              <a:rPr kumimoji="1" lang="ja-JP" altLang="en-US" sz="2400" dirty="0" smtClean="0">
                <a:solidFill>
                  <a:schemeClr val="bg2">
                    <a:lumMod val="10000"/>
                  </a:schemeClr>
                </a:solidFill>
                <a:latin typeface="+mj-ea"/>
                <a:ea typeface="+mj-ea"/>
              </a:rPr>
              <a:t>体</a:t>
            </a:r>
            <a:endParaRPr kumimoji="1" lang="ja-JP" altLang="en-US" sz="2400" dirty="0">
              <a:solidFill>
                <a:schemeClr val="bg2">
                  <a:lumMod val="10000"/>
                </a:schemeClr>
              </a:solidFill>
              <a:latin typeface="+mj-ea"/>
              <a:ea typeface="+mj-ea"/>
            </a:endParaRPr>
          </a:p>
        </p:txBody>
      </p:sp>
      <p:sp>
        <p:nvSpPr>
          <p:cNvPr id="10" name="テキスト ボックス 9"/>
          <p:cNvSpPr txBox="1"/>
          <p:nvPr/>
        </p:nvSpPr>
        <p:spPr>
          <a:xfrm>
            <a:off x="730354" y="1700808"/>
            <a:ext cx="2593980" cy="461665"/>
          </a:xfrm>
          <a:prstGeom prst="rect">
            <a:avLst/>
          </a:prstGeom>
          <a:noFill/>
        </p:spPr>
        <p:txBody>
          <a:bodyPr wrap="none" rtlCol="0">
            <a:spAutoFit/>
          </a:bodyPr>
          <a:lstStyle/>
          <a:p>
            <a:r>
              <a:rPr kumimoji="1" lang="ja-JP" altLang="en-US" sz="2000" b="1" dirty="0" smtClean="0">
                <a:solidFill>
                  <a:srgbClr val="FF0000"/>
                </a:solidFill>
                <a:latin typeface="+mj-ea"/>
                <a:ea typeface="+mj-ea"/>
              </a:rPr>
              <a:t>□</a:t>
            </a:r>
            <a:r>
              <a:rPr kumimoji="1" lang="ja-JP" altLang="en-US" sz="2400" dirty="0" smtClean="0">
                <a:solidFill>
                  <a:schemeClr val="bg2">
                    <a:lumMod val="10000"/>
                  </a:schemeClr>
                </a:solidFill>
                <a:latin typeface="+mj-ea"/>
                <a:ea typeface="+mj-ea"/>
              </a:rPr>
              <a:t>タスク：迷路探索</a:t>
            </a:r>
            <a:endParaRPr kumimoji="1" lang="ja-JP" altLang="en-US" sz="2400" dirty="0">
              <a:solidFill>
                <a:schemeClr val="bg2">
                  <a:lumMod val="10000"/>
                </a:schemeClr>
              </a:solidFill>
              <a:latin typeface="+mj-ea"/>
              <a:ea typeface="+mj-ea"/>
            </a:endParaRPr>
          </a:p>
        </p:txBody>
      </p:sp>
      <p:sp>
        <p:nvSpPr>
          <p:cNvPr id="32" name="テキスト ボックス 31"/>
          <p:cNvSpPr txBox="1"/>
          <p:nvPr/>
        </p:nvSpPr>
        <p:spPr>
          <a:xfrm>
            <a:off x="730354" y="3884855"/>
            <a:ext cx="2661306" cy="461665"/>
          </a:xfrm>
          <a:prstGeom prst="rect">
            <a:avLst/>
          </a:prstGeom>
          <a:noFill/>
        </p:spPr>
        <p:txBody>
          <a:bodyPr wrap="none" rtlCol="0">
            <a:spAutoFit/>
          </a:bodyPr>
          <a:lstStyle/>
          <a:p>
            <a:r>
              <a:rPr lang="ja-JP" altLang="en-US" sz="2000" b="1" dirty="0" smtClean="0">
                <a:solidFill>
                  <a:srgbClr val="FF0000"/>
                </a:solidFill>
                <a:latin typeface="+mj-ea"/>
                <a:ea typeface="+mj-ea"/>
              </a:rPr>
              <a:t>□</a:t>
            </a:r>
            <a:r>
              <a:rPr kumimoji="1" lang="ja-JP" altLang="en-US" sz="2400" dirty="0" smtClean="0">
                <a:solidFill>
                  <a:schemeClr val="bg2">
                    <a:lumMod val="10000"/>
                  </a:schemeClr>
                </a:solidFill>
                <a:latin typeface="+mj-ea"/>
                <a:ea typeface="+mj-ea"/>
              </a:rPr>
              <a:t>学習手法：</a:t>
            </a:r>
            <a:r>
              <a:rPr kumimoji="1" lang="en-US" altLang="ja-JP" sz="2400" dirty="0" smtClean="0">
                <a:solidFill>
                  <a:schemeClr val="bg2">
                    <a:lumMod val="10000"/>
                  </a:schemeClr>
                </a:solidFill>
                <a:latin typeface="+mj-ea"/>
                <a:ea typeface="+mj-ea"/>
              </a:rPr>
              <a:t>Q</a:t>
            </a:r>
            <a:r>
              <a:rPr kumimoji="1" lang="ja-JP" altLang="en-US" sz="2400" dirty="0" smtClean="0">
                <a:solidFill>
                  <a:schemeClr val="bg2">
                    <a:lumMod val="10000"/>
                  </a:schemeClr>
                </a:solidFill>
                <a:latin typeface="+mj-ea"/>
                <a:ea typeface="+mj-ea"/>
              </a:rPr>
              <a:t>学習</a:t>
            </a:r>
            <a:endParaRPr kumimoji="1" lang="ja-JP" altLang="en-US" sz="2400" dirty="0">
              <a:solidFill>
                <a:schemeClr val="bg2">
                  <a:lumMod val="10000"/>
                </a:schemeClr>
              </a:solidFill>
              <a:latin typeface="+mj-ea"/>
              <a:ea typeface="+mj-ea"/>
            </a:endParaRPr>
          </a:p>
        </p:txBody>
      </p:sp>
      <p:sp>
        <p:nvSpPr>
          <p:cNvPr id="33" name="テキスト ボックス 32"/>
          <p:cNvSpPr txBox="1"/>
          <p:nvPr/>
        </p:nvSpPr>
        <p:spPr>
          <a:xfrm>
            <a:off x="758566" y="4335487"/>
            <a:ext cx="3762568" cy="461665"/>
          </a:xfrm>
          <a:prstGeom prst="rect">
            <a:avLst/>
          </a:prstGeom>
          <a:noFill/>
        </p:spPr>
        <p:txBody>
          <a:bodyPr wrap="none" rtlCol="0">
            <a:spAutoFit/>
          </a:bodyPr>
          <a:lstStyle/>
          <a:p>
            <a:r>
              <a:rPr lang="ja-JP" altLang="en-US" sz="2000" b="1" dirty="0" smtClean="0">
                <a:solidFill>
                  <a:srgbClr val="FF0000"/>
                </a:solidFill>
                <a:latin typeface="+mj-ea"/>
                <a:ea typeface="+mj-ea"/>
              </a:rPr>
              <a:t>□</a:t>
            </a:r>
            <a:r>
              <a:rPr kumimoji="1" lang="ja-JP" altLang="en-US" sz="2400" dirty="0" smtClean="0">
                <a:solidFill>
                  <a:schemeClr val="bg2">
                    <a:lumMod val="10000"/>
                  </a:schemeClr>
                </a:solidFill>
                <a:latin typeface="+mj-ea"/>
                <a:ea typeface="+mj-ea"/>
              </a:rPr>
              <a:t>行動選択手法：</a:t>
            </a:r>
            <a:r>
              <a:rPr kumimoji="1" lang="en-US" altLang="ja-JP" sz="2400" dirty="0" smtClean="0">
                <a:solidFill>
                  <a:schemeClr val="bg2">
                    <a:lumMod val="10000"/>
                  </a:schemeClr>
                </a:solidFill>
                <a:latin typeface="+mj-ea"/>
                <a:ea typeface="+mj-ea"/>
              </a:rPr>
              <a:t>ε-greedy</a:t>
            </a:r>
            <a:endParaRPr kumimoji="1" lang="ja-JP" altLang="en-US" sz="2400" dirty="0">
              <a:solidFill>
                <a:schemeClr val="bg2">
                  <a:lumMod val="10000"/>
                </a:schemeClr>
              </a:solidFill>
              <a:latin typeface="+mj-ea"/>
              <a:ea typeface="+mj-ea"/>
            </a:endParaRPr>
          </a:p>
        </p:txBody>
      </p:sp>
      <p:sp>
        <p:nvSpPr>
          <p:cNvPr id="11" name="テキスト ボックス 10"/>
          <p:cNvSpPr txBox="1"/>
          <p:nvPr/>
        </p:nvSpPr>
        <p:spPr>
          <a:xfrm>
            <a:off x="1043608" y="5046275"/>
            <a:ext cx="5306261" cy="830997"/>
          </a:xfrm>
          <a:prstGeom prst="rect">
            <a:avLst/>
          </a:prstGeom>
          <a:noFill/>
        </p:spPr>
        <p:txBody>
          <a:bodyPr wrap="none" rtlCol="0">
            <a:spAutoFit/>
          </a:bodyPr>
          <a:lstStyle/>
          <a:p>
            <a:r>
              <a:rPr lang="ja-JP" altLang="en-US" sz="2400" dirty="0" smtClean="0">
                <a:solidFill>
                  <a:schemeClr val="bg2">
                    <a:lumMod val="10000"/>
                  </a:schemeClr>
                </a:solidFill>
                <a:latin typeface="+mj-ea"/>
                <a:ea typeface="+mj-ea"/>
              </a:rPr>
              <a:t>総行動回数，分割した観測数を比較し，</a:t>
            </a:r>
            <a:endParaRPr lang="en-US" altLang="ja-JP" sz="2400" dirty="0" smtClean="0">
              <a:solidFill>
                <a:schemeClr val="bg2">
                  <a:lumMod val="10000"/>
                </a:schemeClr>
              </a:solidFill>
              <a:latin typeface="+mj-ea"/>
              <a:ea typeface="+mj-ea"/>
            </a:endParaRPr>
          </a:p>
          <a:p>
            <a:r>
              <a:rPr lang="ja-JP" altLang="en-US" sz="2400" dirty="0">
                <a:solidFill>
                  <a:schemeClr val="bg2">
                    <a:lumMod val="10000"/>
                  </a:schemeClr>
                </a:solidFill>
                <a:latin typeface="+mj-ea"/>
                <a:ea typeface="+mj-ea"/>
              </a:rPr>
              <a:t>提案</a:t>
            </a:r>
            <a:r>
              <a:rPr lang="ja-JP" altLang="en-US" sz="2400" dirty="0" smtClean="0">
                <a:solidFill>
                  <a:schemeClr val="bg2">
                    <a:lumMod val="10000"/>
                  </a:schemeClr>
                </a:solidFill>
                <a:latin typeface="+mj-ea"/>
                <a:ea typeface="+mj-ea"/>
              </a:rPr>
              <a:t>手法の有用性を検証する</a:t>
            </a:r>
            <a:endParaRPr lang="en-US" altLang="ja-JP" sz="2400" dirty="0" smtClean="0">
              <a:solidFill>
                <a:schemeClr val="bg2">
                  <a:lumMod val="10000"/>
                </a:schemeClr>
              </a:solidFill>
              <a:latin typeface="+mj-ea"/>
              <a:ea typeface="+mj-ea"/>
            </a:endParaRPr>
          </a:p>
        </p:txBody>
      </p:sp>
    </p:spTree>
    <p:extLst>
      <p:ext uri="{BB962C8B-B14F-4D97-AF65-F5344CB8AC3E}">
        <p14:creationId xmlns:p14="http://schemas.microsoft.com/office/powerpoint/2010/main" val="20856301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115616" y="2252464"/>
            <a:ext cx="7406640" cy="3552800"/>
          </a:xfrm>
        </p:spPr>
        <p:txBody>
          <a:bodyPr>
            <a:normAutofit/>
          </a:bodyPr>
          <a:lstStyle/>
          <a:p>
            <a:pPr algn="l"/>
            <a:r>
              <a:rPr kumimoji="1" lang="ja-JP" altLang="en-US" sz="3200" dirty="0" smtClean="0">
                <a:solidFill>
                  <a:schemeClr val="bg2">
                    <a:lumMod val="10000"/>
                  </a:schemeClr>
                </a:solidFill>
                <a:latin typeface="+mj-ea"/>
                <a:ea typeface="+mj-ea"/>
              </a:rPr>
              <a:t>ご清聴ありがとうございました</a:t>
            </a:r>
            <a:endParaRPr kumimoji="1" lang="ja-JP" altLang="en-US" sz="3200" dirty="0">
              <a:solidFill>
                <a:schemeClr val="bg2">
                  <a:lumMod val="10000"/>
                </a:schemeClr>
              </a:solidFill>
              <a:latin typeface="+mj-ea"/>
              <a:ea typeface="+mj-ea"/>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7" name="タイトル 1"/>
          <p:cNvSpPr txBox="1">
            <a:spLocks/>
          </p:cNvSpPr>
          <p:nvPr/>
        </p:nvSpPr>
        <p:spPr>
          <a:xfrm>
            <a:off x="971600" y="260648"/>
            <a:ext cx="7992888" cy="1143000"/>
          </a:xfrm>
          <a:prstGeom prst="rect">
            <a:avLst/>
          </a:prstGeom>
        </p:spPr>
        <p:txBody>
          <a:bodyPr vert="horz" lIns="91440" tIns="45720" rIns="91440" bIns="45720" rtlCol="0" anchor="b">
            <a:noAutofit/>
          </a:bodyPr>
          <a:lstStyle>
            <a:lvl1pPr algn="l" defTabSz="914400" rtl="0" eaLnBrk="1" latinLnBrk="0" hangingPunct="1">
              <a:spcBef>
                <a:spcPct val="0"/>
              </a:spcBef>
              <a:buNone/>
              <a:defRPr kumimoji="1" sz="115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a:lstStyle>
          <a:p>
            <a:r>
              <a:rPr lang="ja-JP" altLang="en-US" sz="4400" dirty="0" smtClean="0">
                <a:ln w="12700">
                  <a:noFill/>
                </a:ln>
                <a:solidFill>
                  <a:schemeClr val="bg2">
                    <a:lumMod val="10000"/>
                  </a:schemeClr>
                </a:solidFill>
                <a:effectLst>
                  <a:outerShdw blurRad="38100" dist="38100" dir="2700000" algn="tl">
                    <a:srgbClr val="000000">
                      <a:alpha val="43137"/>
                    </a:srgbClr>
                  </a:outerShdw>
                </a:effectLst>
              </a:rPr>
              <a:t>終了</a:t>
            </a:r>
            <a:endParaRPr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847361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9592" y="260648"/>
            <a:ext cx="7992888" cy="1143000"/>
          </a:xfrm>
        </p:spPr>
        <p:txBody>
          <a:bodyPr/>
          <a:lstStyle/>
          <a:p>
            <a:r>
              <a:rPr kumimoji="1" lang="ja-JP" altLang="en-US" sz="4400" dirty="0" smtClean="0">
                <a:ln w="12700">
                  <a:noFill/>
                </a:ln>
                <a:solidFill>
                  <a:schemeClr val="bg2">
                    <a:lumMod val="10000"/>
                  </a:schemeClr>
                </a:solidFill>
                <a:effectLst>
                  <a:outerShdw blurRad="38100" dist="38100" dir="2700000" algn="tl">
                    <a:srgbClr val="000000">
                      <a:alpha val="43137"/>
                    </a:srgbClr>
                  </a:outerShdw>
                </a:effectLst>
              </a:rPr>
              <a:t>アプローチ：分割しない観測</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75" name="テキスト ボックス 74"/>
          <p:cNvSpPr txBox="1"/>
          <p:nvPr/>
        </p:nvSpPr>
        <p:spPr>
          <a:xfrm>
            <a:off x="1077434" y="5220000"/>
            <a:ext cx="6845144" cy="1415772"/>
          </a:xfrm>
          <a:prstGeom prst="rect">
            <a:avLst/>
          </a:prstGeom>
          <a:noFill/>
          <a:ln w="19050">
            <a:solidFill>
              <a:schemeClr val="bg2">
                <a:lumMod val="10000"/>
              </a:schemeClr>
            </a:solidFill>
          </a:ln>
        </p:spPr>
        <p:txBody>
          <a:bodyPr wrap="none" rtlCol="0">
            <a:spAutoFit/>
          </a:bodyPr>
          <a:lstStyle/>
          <a:p>
            <a:pPr algn="ctr"/>
            <a:r>
              <a:rPr lang="ja-JP" altLang="en-US" sz="2400" dirty="0">
                <a:solidFill>
                  <a:srgbClr val="FF0000"/>
                </a:solidFill>
                <a:latin typeface="+mj-ea"/>
                <a:ea typeface="+mj-ea"/>
              </a:rPr>
              <a:t>状態の</a:t>
            </a:r>
            <a:r>
              <a:rPr lang="ja-JP" altLang="en-US" sz="2400" dirty="0" smtClean="0">
                <a:solidFill>
                  <a:srgbClr val="FF0000"/>
                </a:solidFill>
                <a:latin typeface="+mj-ea"/>
                <a:ea typeface="+mj-ea"/>
              </a:rPr>
              <a:t>混同</a:t>
            </a:r>
            <a:r>
              <a:rPr lang="ja-JP" altLang="en-US" sz="2400" dirty="0" smtClean="0">
                <a:solidFill>
                  <a:schemeClr val="bg2">
                    <a:lumMod val="10000"/>
                  </a:schemeClr>
                </a:solidFill>
                <a:latin typeface="+mj-ea"/>
                <a:ea typeface="+mj-ea"/>
              </a:rPr>
              <a:t>が起きていたとしてもそれぞれの状態で</a:t>
            </a:r>
            <a:endParaRPr lang="en-US" altLang="ja-JP" sz="2400" dirty="0" smtClean="0">
              <a:solidFill>
                <a:schemeClr val="bg2">
                  <a:lumMod val="10000"/>
                </a:schemeClr>
              </a:solidFill>
              <a:latin typeface="+mj-ea"/>
              <a:ea typeface="+mj-ea"/>
            </a:endParaRPr>
          </a:p>
          <a:p>
            <a:pPr algn="ctr"/>
            <a:r>
              <a:rPr lang="ja-JP" altLang="en-US" sz="2400" dirty="0" smtClean="0">
                <a:solidFill>
                  <a:srgbClr val="FF0000"/>
                </a:solidFill>
                <a:latin typeface="+mj-ea"/>
                <a:ea typeface="+mj-ea"/>
              </a:rPr>
              <a:t>選択するべき行動が選択できる</a:t>
            </a:r>
            <a:endParaRPr lang="en-US" altLang="ja-JP" sz="2400" dirty="0" smtClean="0">
              <a:solidFill>
                <a:srgbClr val="FF0000"/>
              </a:solidFill>
              <a:latin typeface="+mj-ea"/>
              <a:ea typeface="+mj-ea"/>
            </a:endParaRPr>
          </a:p>
          <a:p>
            <a:pPr algn="ctr"/>
            <a:endParaRPr lang="en-US" altLang="ja-JP" sz="1400" dirty="0">
              <a:solidFill>
                <a:schemeClr val="bg2">
                  <a:lumMod val="10000"/>
                </a:schemeClr>
              </a:solidFill>
              <a:latin typeface="+mj-ea"/>
              <a:ea typeface="+mj-ea"/>
            </a:endParaRPr>
          </a:p>
          <a:p>
            <a:pPr algn="ctr"/>
            <a:r>
              <a:rPr lang="ja-JP" altLang="en-US" sz="2400" dirty="0" smtClean="0">
                <a:solidFill>
                  <a:schemeClr val="bg2">
                    <a:lumMod val="10000"/>
                  </a:schemeClr>
                </a:solidFill>
                <a:latin typeface="+mj-ea"/>
                <a:ea typeface="+mj-ea"/>
              </a:rPr>
              <a:t>→分割する必要はない</a:t>
            </a:r>
            <a:endParaRPr lang="en-US" altLang="ja-JP" sz="2400" dirty="0" smtClean="0">
              <a:solidFill>
                <a:schemeClr val="bg2">
                  <a:lumMod val="10000"/>
                </a:schemeClr>
              </a:solidFill>
              <a:latin typeface="+mj-ea"/>
              <a:ea typeface="+mj-ea"/>
            </a:endParaRPr>
          </a:p>
        </p:txBody>
      </p:sp>
      <p:grpSp>
        <p:nvGrpSpPr>
          <p:cNvPr id="7" name="グループ化 6"/>
          <p:cNvGrpSpPr/>
          <p:nvPr/>
        </p:nvGrpSpPr>
        <p:grpSpPr>
          <a:xfrm>
            <a:off x="972000" y="2420888"/>
            <a:ext cx="6877935" cy="2520000"/>
            <a:chOff x="863688" y="2133152"/>
            <a:chExt cx="7178562" cy="2664000"/>
          </a:xfrm>
        </p:grpSpPr>
        <mc:AlternateContent xmlns:mc="http://schemas.openxmlformats.org/markup-compatibility/2006" xmlns:a14="http://schemas.microsoft.com/office/drawing/2010/main">
          <mc:Choice Requires="a14">
            <p:sp>
              <p:nvSpPr>
                <p:cNvPr id="42" name="円/楕円 41"/>
                <p:cNvSpPr/>
                <p:nvPr/>
              </p:nvSpPr>
              <p:spPr>
                <a:xfrm>
                  <a:off x="863688" y="3242143"/>
                  <a:ext cx="1440000" cy="720080"/>
                </a:xfrm>
                <a:prstGeom prst="ellipse">
                  <a:avLst/>
                </a:prstGeom>
                <a:solidFill>
                  <a:schemeClr val="bg1"/>
                </a:solid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bg2">
                          <a:lumMod val="10000"/>
                        </a:schemeClr>
                      </a:solidFill>
                      <a:latin typeface="+mj-ea"/>
                      <a:ea typeface="+mj-ea"/>
                    </a:rPr>
                    <a:t>観測</a:t>
                  </a:r>
                  <a14:m>
                    <m:oMath xmlns:m="http://schemas.openxmlformats.org/officeDocument/2006/math">
                      <m:sSub>
                        <m:sSubPr>
                          <m:ctrlPr>
                            <a:rPr kumimoji="1" lang="en-US" altLang="ja-JP" sz="2000" b="1" i="1" smtClean="0">
                              <a:solidFill>
                                <a:schemeClr val="bg2">
                                  <a:lumMod val="10000"/>
                                </a:schemeClr>
                              </a:solidFill>
                              <a:latin typeface="Cambria Math"/>
                              <a:ea typeface="+mj-ea"/>
                            </a:rPr>
                          </m:ctrlPr>
                        </m:sSubPr>
                        <m:e>
                          <m:r>
                            <a:rPr kumimoji="1" lang="en-US" altLang="ja-JP" sz="2000" b="1" i="1" smtClean="0">
                              <a:solidFill>
                                <a:schemeClr val="bg2">
                                  <a:lumMod val="10000"/>
                                </a:schemeClr>
                              </a:solidFill>
                              <a:latin typeface="Cambria Math"/>
                              <a:ea typeface="+mj-ea"/>
                            </a:rPr>
                            <m:t>𝒐</m:t>
                          </m:r>
                        </m:e>
                        <m:sub>
                          <m:r>
                            <a:rPr kumimoji="1" lang="en-US" altLang="ja-JP" sz="2000" b="1" i="1" smtClean="0">
                              <a:solidFill>
                                <a:schemeClr val="bg2">
                                  <a:lumMod val="10000"/>
                                </a:schemeClr>
                              </a:solidFill>
                              <a:latin typeface="Cambria Math"/>
                              <a:ea typeface="+mj-ea"/>
                            </a:rPr>
                            <m:t>𝟏</m:t>
                          </m:r>
                        </m:sub>
                      </m:sSub>
                    </m:oMath>
                  </a14:m>
                  <a:endParaRPr kumimoji="1" lang="ja-JP" altLang="en-US" sz="2000" b="1" dirty="0">
                    <a:solidFill>
                      <a:schemeClr val="bg2">
                        <a:lumMod val="10000"/>
                      </a:schemeClr>
                    </a:solidFill>
                    <a:latin typeface="+mj-ea"/>
                    <a:ea typeface="+mj-ea"/>
                  </a:endParaRPr>
                </a:p>
              </p:txBody>
            </p:sp>
          </mc:Choice>
          <mc:Fallback xmlns="">
            <p:sp>
              <p:nvSpPr>
                <p:cNvPr id="42" name="円/楕円 41"/>
                <p:cNvSpPr>
                  <a:spLocks noRot="1" noChangeAspect="1" noMove="1" noResize="1" noEditPoints="1" noAdjustHandles="1" noChangeArrowheads="1" noChangeShapeType="1" noTextEdit="1"/>
                </p:cNvSpPr>
                <p:nvPr/>
              </p:nvSpPr>
              <p:spPr>
                <a:xfrm>
                  <a:off x="863688" y="3242143"/>
                  <a:ext cx="1440000" cy="720080"/>
                </a:xfrm>
                <a:prstGeom prst="ellipse">
                  <a:avLst/>
                </a:prstGeom>
                <a:blipFill rotWithShape="1">
                  <a:blip r:embed="rId2"/>
                  <a:stretch>
                    <a:fillRect/>
                  </a:stretch>
                </a:blipFill>
                <a:ln w="19050">
                  <a:solidFill>
                    <a:schemeClr val="bg2">
                      <a:lumMod val="10000"/>
                    </a:schemeClr>
                  </a:solidFill>
                </a:ln>
              </p:spPr>
              <p:txBody>
                <a:bodyPr/>
                <a:lstStyle/>
                <a:p>
                  <a:r>
                    <a:rPr lang="ja-JP" altLang="en-US">
                      <a:noFill/>
                    </a:rPr>
                    <a:t> </a:t>
                  </a:r>
                </a:p>
              </p:txBody>
            </p:sp>
          </mc:Fallback>
        </mc:AlternateContent>
        <p:cxnSp>
          <p:nvCxnSpPr>
            <p:cNvPr id="51" name="直線矢印コネクタ 50"/>
            <p:cNvCxnSpPr/>
            <p:nvPr/>
          </p:nvCxnSpPr>
          <p:spPr>
            <a:xfrm flipV="1">
              <a:off x="2441617" y="3579484"/>
              <a:ext cx="751470" cy="0"/>
            </a:xfrm>
            <a:prstGeom prst="straightConnector1">
              <a:avLst/>
            </a:prstGeom>
            <a:ln w="2540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3" name="テキスト ボックス 52"/>
                <p:cNvSpPr txBox="1"/>
                <p:nvPr/>
              </p:nvSpPr>
              <p:spPr>
                <a:xfrm>
                  <a:off x="2291223" y="3122748"/>
                  <a:ext cx="982385" cy="400110"/>
                </a:xfrm>
                <a:prstGeom prst="rect">
                  <a:avLst/>
                </a:prstGeom>
                <a:noFill/>
              </p:spPr>
              <p:txBody>
                <a:bodyPr wrap="none" rtlCol="0">
                  <a:spAutoFit/>
                </a:bodyPr>
                <a:lstStyle/>
                <a:p>
                  <a:r>
                    <a:rPr lang="ja-JP" altLang="en-US" sz="2000" dirty="0" smtClean="0">
                      <a:solidFill>
                        <a:schemeClr val="bg2">
                          <a:lumMod val="10000"/>
                        </a:schemeClr>
                      </a:solidFill>
                      <a:latin typeface="+mj-ea"/>
                      <a:ea typeface="+mj-ea"/>
                    </a:rPr>
                    <a:t>行動</a:t>
                  </a:r>
                  <a14:m>
                    <m:oMath xmlns:m="http://schemas.openxmlformats.org/officeDocument/2006/math">
                      <m:sSub>
                        <m:sSubPr>
                          <m:ctrlPr>
                            <a:rPr lang="en-US" altLang="ja-JP" sz="2000" b="1" i="1" smtClean="0">
                              <a:solidFill>
                                <a:schemeClr val="bg2">
                                  <a:lumMod val="10000"/>
                                </a:schemeClr>
                              </a:solidFill>
                              <a:latin typeface="Cambria Math"/>
                              <a:ea typeface="+mj-ea"/>
                            </a:rPr>
                          </m:ctrlPr>
                        </m:sSubPr>
                        <m:e>
                          <m:r>
                            <a:rPr lang="en-US" altLang="ja-JP" sz="2000" b="1" i="1" smtClean="0">
                              <a:solidFill>
                                <a:schemeClr val="bg2">
                                  <a:lumMod val="10000"/>
                                </a:schemeClr>
                              </a:solidFill>
                              <a:latin typeface="Cambria Math"/>
                              <a:ea typeface="+mj-ea"/>
                            </a:rPr>
                            <m:t>𝒂</m:t>
                          </m:r>
                        </m:e>
                        <m:sub>
                          <m:r>
                            <a:rPr lang="en-US" altLang="ja-JP" sz="2000" b="1" i="1" smtClean="0">
                              <a:solidFill>
                                <a:schemeClr val="bg2">
                                  <a:lumMod val="10000"/>
                                </a:schemeClr>
                              </a:solidFill>
                              <a:latin typeface="Cambria Math"/>
                              <a:ea typeface="+mj-ea"/>
                            </a:rPr>
                            <m:t>𝟏</m:t>
                          </m:r>
                        </m:sub>
                      </m:sSub>
                    </m:oMath>
                  </a14:m>
                  <a:endParaRPr kumimoji="1" lang="ja-JP" altLang="en-US" sz="2000" b="1" dirty="0">
                    <a:solidFill>
                      <a:schemeClr val="bg2">
                        <a:lumMod val="10000"/>
                      </a:schemeClr>
                    </a:solidFill>
                    <a:latin typeface="+mj-ea"/>
                    <a:ea typeface="+mj-ea"/>
                  </a:endParaRPr>
                </a:p>
              </p:txBody>
            </p:sp>
          </mc:Choice>
          <mc:Fallback xmlns="">
            <p:sp>
              <p:nvSpPr>
                <p:cNvPr id="53" name="テキスト ボックス 52"/>
                <p:cNvSpPr txBox="1">
                  <a:spLocks noRot="1" noChangeAspect="1" noMove="1" noResize="1" noEditPoints="1" noAdjustHandles="1" noChangeArrowheads="1" noChangeShapeType="1" noTextEdit="1"/>
                </p:cNvSpPr>
                <p:nvPr/>
              </p:nvSpPr>
              <p:spPr>
                <a:xfrm>
                  <a:off x="2291223" y="3122748"/>
                  <a:ext cx="982385" cy="400110"/>
                </a:xfrm>
                <a:prstGeom prst="rect">
                  <a:avLst/>
                </a:prstGeom>
                <a:blipFill rotWithShape="1">
                  <a:blip r:embed="rId3"/>
                  <a:stretch>
                    <a:fillRect l="-7143" t="-11290" r="-649" b="-3064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2" name="円/楕円 61"/>
                <p:cNvSpPr/>
                <p:nvPr/>
              </p:nvSpPr>
              <p:spPr>
                <a:xfrm>
                  <a:off x="5292240" y="2754056"/>
                  <a:ext cx="1440000" cy="720080"/>
                </a:xfrm>
                <a:prstGeom prst="ellipse">
                  <a:avLst/>
                </a:prstGeom>
                <a:solidFill>
                  <a:schemeClr val="bg1"/>
                </a:solid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bg2">
                          <a:lumMod val="10000"/>
                        </a:schemeClr>
                      </a:solidFill>
                      <a:latin typeface="+mj-ea"/>
                      <a:ea typeface="+mj-ea"/>
                    </a:rPr>
                    <a:t>状態</a:t>
                  </a:r>
                  <a14:m>
                    <m:oMath xmlns:m="http://schemas.openxmlformats.org/officeDocument/2006/math">
                      <m:sSub>
                        <m:sSubPr>
                          <m:ctrlPr>
                            <a:rPr kumimoji="1" lang="en-US" altLang="ja-JP" sz="2000" b="1" i="1" smtClean="0">
                              <a:solidFill>
                                <a:schemeClr val="bg2">
                                  <a:lumMod val="10000"/>
                                </a:schemeClr>
                              </a:solidFill>
                              <a:latin typeface="Cambria Math"/>
                              <a:ea typeface="+mj-ea"/>
                            </a:rPr>
                          </m:ctrlPr>
                        </m:sSubPr>
                        <m:e>
                          <m:r>
                            <a:rPr kumimoji="1" lang="en-US" altLang="ja-JP" sz="2000" b="1" i="1" smtClean="0">
                              <a:solidFill>
                                <a:schemeClr val="bg2">
                                  <a:lumMod val="10000"/>
                                </a:schemeClr>
                              </a:solidFill>
                              <a:latin typeface="Cambria Math"/>
                              <a:ea typeface="+mj-ea"/>
                            </a:rPr>
                            <m:t>𝒔</m:t>
                          </m:r>
                        </m:e>
                        <m:sub>
                          <m:r>
                            <a:rPr kumimoji="1" lang="en-US" altLang="ja-JP" sz="2000" b="1" i="1" smtClean="0">
                              <a:solidFill>
                                <a:schemeClr val="bg2">
                                  <a:lumMod val="10000"/>
                                </a:schemeClr>
                              </a:solidFill>
                              <a:latin typeface="Cambria Math"/>
                              <a:ea typeface="+mj-ea"/>
                            </a:rPr>
                            <m:t>𝟏</m:t>
                          </m:r>
                        </m:sub>
                      </m:sSub>
                    </m:oMath>
                  </a14:m>
                  <a:endParaRPr kumimoji="1" lang="ja-JP" altLang="en-US" sz="2000" b="1" dirty="0">
                    <a:solidFill>
                      <a:schemeClr val="bg2">
                        <a:lumMod val="10000"/>
                      </a:schemeClr>
                    </a:solidFill>
                    <a:latin typeface="+mj-ea"/>
                    <a:ea typeface="+mj-ea"/>
                  </a:endParaRPr>
                </a:p>
              </p:txBody>
            </p:sp>
          </mc:Choice>
          <mc:Fallback xmlns="">
            <p:sp>
              <p:nvSpPr>
                <p:cNvPr id="62" name="円/楕円 61"/>
                <p:cNvSpPr>
                  <a:spLocks noRot="1" noChangeAspect="1" noMove="1" noResize="1" noEditPoints="1" noAdjustHandles="1" noChangeArrowheads="1" noChangeShapeType="1" noTextEdit="1"/>
                </p:cNvSpPr>
                <p:nvPr/>
              </p:nvSpPr>
              <p:spPr>
                <a:xfrm>
                  <a:off x="5292240" y="2754056"/>
                  <a:ext cx="1440000" cy="720080"/>
                </a:xfrm>
                <a:prstGeom prst="ellipse">
                  <a:avLst/>
                </a:prstGeom>
                <a:blipFill rotWithShape="1">
                  <a:blip r:embed="rId5"/>
                  <a:stretch>
                    <a:fillRect/>
                  </a:stretch>
                </a:blipFill>
                <a:ln w="19050">
                  <a:solidFill>
                    <a:schemeClr val="bg2">
                      <a:lumMod val="10000"/>
                    </a:schemeClr>
                  </a:solidFill>
                </a:ln>
              </p:spPr>
              <p:txBody>
                <a:bodyPr/>
                <a:lstStyle/>
                <a:p>
                  <a:r>
                    <a:rPr lang="ja-JP" altLang="en-US">
                      <a:noFill/>
                    </a:rPr>
                    <a:t> </a:t>
                  </a:r>
                </a:p>
              </p:txBody>
            </p:sp>
          </mc:Fallback>
        </mc:AlternateContent>
        <p:cxnSp>
          <p:nvCxnSpPr>
            <p:cNvPr id="69" name="直線矢印コネクタ 68"/>
            <p:cNvCxnSpPr/>
            <p:nvPr/>
          </p:nvCxnSpPr>
          <p:spPr>
            <a:xfrm flipV="1">
              <a:off x="6804248" y="3114096"/>
              <a:ext cx="900000" cy="0"/>
            </a:xfrm>
            <a:prstGeom prst="straightConnector1">
              <a:avLst/>
            </a:prstGeom>
            <a:ln w="2540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0" name="直線矢印コネクタ 69"/>
            <p:cNvCxnSpPr/>
            <p:nvPr/>
          </p:nvCxnSpPr>
          <p:spPr>
            <a:xfrm>
              <a:off x="6876256" y="4050200"/>
              <a:ext cx="900000" cy="0"/>
            </a:xfrm>
            <a:prstGeom prst="straightConnector1">
              <a:avLst/>
            </a:prstGeom>
            <a:ln w="2540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1" name="テキスト ボックス 70"/>
                <p:cNvSpPr txBox="1"/>
                <p:nvPr/>
              </p:nvSpPr>
              <p:spPr>
                <a:xfrm>
                  <a:off x="6948264" y="2641978"/>
                  <a:ext cx="982385" cy="400110"/>
                </a:xfrm>
                <a:prstGeom prst="rect">
                  <a:avLst/>
                </a:prstGeom>
                <a:noFill/>
              </p:spPr>
              <p:txBody>
                <a:bodyPr wrap="none" rtlCol="0">
                  <a:spAutoFit/>
                </a:bodyPr>
                <a:lstStyle/>
                <a:p>
                  <a:r>
                    <a:rPr lang="ja-JP" altLang="en-US" sz="2000" dirty="0" smtClean="0">
                      <a:solidFill>
                        <a:schemeClr val="bg2">
                          <a:lumMod val="10000"/>
                        </a:schemeClr>
                      </a:solidFill>
                      <a:latin typeface="+mj-ea"/>
                      <a:ea typeface="+mj-ea"/>
                    </a:rPr>
                    <a:t>行動</a:t>
                  </a:r>
                  <a14:m>
                    <m:oMath xmlns:m="http://schemas.openxmlformats.org/officeDocument/2006/math">
                      <m:sSub>
                        <m:sSubPr>
                          <m:ctrlPr>
                            <a:rPr lang="en-US" altLang="ja-JP" sz="2000" b="1" i="1" smtClean="0">
                              <a:solidFill>
                                <a:schemeClr val="bg2">
                                  <a:lumMod val="10000"/>
                                </a:schemeClr>
                              </a:solidFill>
                              <a:latin typeface="Cambria Math"/>
                              <a:ea typeface="+mj-ea"/>
                            </a:rPr>
                          </m:ctrlPr>
                        </m:sSubPr>
                        <m:e>
                          <m:r>
                            <a:rPr lang="en-US" altLang="ja-JP" sz="2000" b="1" i="1" smtClean="0">
                              <a:solidFill>
                                <a:schemeClr val="bg2">
                                  <a:lumMod val="10000"/>
                                </a:schemeClr>
                              </a:solidFill>
                              <a:latin typeface="Cambria Math"/>
                              <a:ea typeface="+mj-ea"/>
                            </a:rPr>
                            <m:t>𝒂</m:t>
                          </m:r>
                        </m:e>
                        <m:sub>
                          <m:r>
                            <a:rPr lang="en-US" altLang="ja-JP" sz="2000" b="1" i="1" smtClean="0">
                              <a:solidFill>
                                <a:schemeClr val="bg2">
                                  <a:lumMod val="10000"/>
                                </a:schemeClr>
                              </a:solidFill>
                              <a:latin typeface="Cambria Math"/>
                              <a:ea typeface="+mj-ea"/>
                            </a:rPr>
                            <m:t>𝟏</m:t>
                          </m:r>
                        </m:sub>
                      </m:sSub>
                    </m:oMath>
                  </a14:m>
                  <a:endParaRPr kumimoji="1" lang="ja-JP" altLang="en-US" sz="2000" b="1" dirty="0">
                    <a:solidFill>
                      <a:schemeClr val="bg2">
                        <a:lumMod val="10000"/>
                      </a:schemeClr>
                    </a:solidFill>
                    <a:latin typeface="+mj-ea"/>
                    <a:ea typeface="+mj-ea"/>
                  </a:endParaRPr>
                </a:p>
              </p:txBody>
            </p:sp>
          </mc:Choice>
          <mc:Fallback xmlns="">
            <p:sp>
              <p:nvSpPr>
                <p:cNvPr id="71" name="テキスト ボックス 70"/>
                <p:cNvSpPr txBox="1">
                  <a:spLocks noRot="1" noChangeAspect="1" noMove="1" noResize="1" noEditPoints="1" noAdjustHandles="1" noChangeArrowheads="1" noChangeShapeType="1" noTextEdit="1"/>
                </p:cNvSpPr>
                <p:nvPr/>
              </p:nvSpPr>
              <p:spPr>
                <a:xfrm>
                  <a:off x="6948264" y="2641978"/>
                  <a:ext cx="982385" cy="400110"/>
                </a:xfrm>
                <a:prstGeom prst="rect">
                  <a:avLst/>
                </a:prstGeom>
                <a:blipFill rotWithShape="1">
                  <a:blip r:embed="rId6"/>
                  <a:stretch>
                    <a:fillRect l="-7143" t="-11290" r="-649" b="-3064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2" name="テキスト ボックス 71"/>
                <p:cNvSpPr txBox="1"/>
                <p:nvPr/>
              </p:nvSpPr>
              <p:spPr>
                <a:xfrm>
                  <a:off x="7020272" y="4122208"/>
                  <a:ext cx="1021978" cy="422973"/>
                </a:xfrm>
                <a:prstGeom prst="rect">
                  <a:avLst/>
                </a:prstGeom>
                <a:noFill/>
              </p:spPr>
              <p:txBody>
                <a:bodyPr wrap="none" rtlCol="0">
                  <a:spAutoFit/>
                </a:bodyPr>
                <a:lstStyle/>
                <a:p>
                  <a:r>
                    <a:rPr lang="ja-JP" altLang="en-US" sz="2000" dirty="0" smtClean="0">
                      <a:solidFill>
                        <a:schemeClr val="bg2">
                          <a:lumMod val="10000"/>
                        </a:schemeClr>
                      </a:solidFill>
                      <a:latin typeface="+mj-ea"/>
                      <a:ea typeface="+mj-ea"/>
                    </a:rPr>
                    <a:t>行動</a:t>
                  </a:r>
                  <a14:m>
                    <m:oMath xmlns:m="http://schemas.openxmlformats.org/officeDocument/2006/math">
                      <m:sSub>
                        <m:sSubPr>
                          <m:ctrlPr>
                            <a:rPr lang="en-US" altLang="ja-JP" sz="2000" b="1" i="1" smtClean="0">
                              <a:solidFill>
                                <a:schemeClr val="bg2">
                                  <a:lumMod val="10000"/>
                                </a:schemeClr>
                              </a:solidFill>
                              <a:latin typeface="Cambria Math"/>
                              <a:ea typeface="+mj-ea"/>
                            </a:rPr>
                          </m:ctrlPr>
                        </m:sSubPr>
                        <m:e>
                          <m:r>
                            <a:rPr lang="en-US" altLang="ja-JP" sz="2000" b="1" i="1" smtClean="0">
                              <a:solidFill>
                                <a:schemeClr val="bg2">
                                  <a:lumMod val="10000"/>
                                </a:schemeClr>
                              </a:solidFill>
                              <a:latin typeface="Cambria Math"/>
                              <a:ea typeface="+mj-ea"/>
                            </a:rPr>
                            <m:t>𝒂</m:t>
                          </m:r>
                        </m:e>
                        <m:sub>
                          <m:r>
                            <a:rPr lang="en-US" altLang="ja-JP" sz="2000" b="1" i="1" smtClean="0">
                              <a:solidFill>
                                <a:schemeClr val="bg2">
                                  <a:lumMod val="10000"/>
                                </a:schemeClr>
                              </a:solidFill>
                              <a:latin typeface="Cambria Math"/>
                              <a:ea typeface="+mj-ea"/>
                            </a:rPr>
                            <m:t>𝟏</m:t>
                          </m:r>
                        </m:sub>
                      </m:sSub>
                    </m:oMath>
                  </a14:m>
                  <a:endParaRPr kumimoji="1" lang="ja-JP" altLang="en-US" sz="2000" b="1" dirty="0">
                    <a:solidFill>
                      <a:schemeClr val="bg2">
                        <a:lumMod val="10000"/>
                      </a:schemeClr>
                    </a:solidFill>
                    <a:latin typeface="+mj-ea"/>
                    <a:ea typeface="+mj-ea"/>
                  </a:endParaRPr>
                </a:p>
              </p:txBody>
            </p:sp>
          </mc:Choice>
          <mc:Fallback xmlns="">
            <p:sp>
              <p:nvSpPr>
                <p:cNvPr id="72" name="テキスト ボックス 71"/>
                <p:cNvSpPr txBox="1">
                  <a:spLocks noRot="1" noChangeAspect="1" noMove="1" noResize="1" noEditPoints="1" noAdjustHandles="1" noChangeArrowheads="1" noChangeShapeType="1" noTextEdit="1"/>
                </p:cNvSpPr>
                <p:nvPr/>
              </p:nvSpPr>
              <p:spPr>
                <a:xfrm>
                  <a:off x="7020272" y="4122208"/>
                  <a:ext cx="1021978" cy="422973"/>
                </a:xfrm>
                <a:prstGeom prst="rect">
                  <a:avLst/>
                </a:prstGeom>
                <a:blipFill rotWithShape="1">
                  <a:blip r:embed="rId7"/>
                  <a:stretch>
                    <a:fillRect l="-6211" t="-10769" b="-2461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3" name="円/楕円 72"/>
                <p:cNvSpPr/>
                <p:nvPr/>
              </p:nvSpPr>
              <p:spPr>
                <a:xfrm>
                  <a:off x="5292080" y="3690160"/>
                  <a:ext cx="1440000" cy="720000"/>
                </a:xfrm>
                <a:prstGeom prst="ellipse">
                  <a:avLst/>
                </a:prstGeom>
                <a:solidFill>
                  <a:schemeClr val="bg1"/>
                </a:solid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bg2">
                          <a:lumMod val="10000"/>
                        </a:schemeClr>
                      </a:solidFill>
                      <a:latin typeface="+mj-ea"/>
                      <a:ea typeface="+mj-ea"/>
                    </a:rPr>
                    <a:t>状態</a:t>
                  </a:r>
                  <a14:m>
                    <m:oMath xmlns:m="http://schemas.openxmlformats.org/officeDocument/2006/math">
                      <m:sSub>
                        <m:sSubPr>
                          <m:ctrlPr>
                            <a:rPr kumimoji="1" lang="en-US" altLang="ja-JP" sz="2000" b="1" i="1" smtClean="0">
                              <a:solidFill>
                                <a:schemeClr val="bg2">
                                  <a:lumMod val="10000"/>
                                </a:schemeClr>
                              </a:solidFill>
                              <a:latin typeface="Cambria Math"/>
                              <a:ea typeface="+mj-ea"/>
                            </a:rPr>
                          </m:ctrlPr>
                        </m:sSubPr>
                        <m:e>
                          <m:r>
                            <a:rPr kumimoji="1" lang="en-US" altLang="ja-JP" sz="2000" b="1" i="1" smtClean="0">
                              <a:solidFill>
                                <a:schemeClr val="bg2">
                                  <a:lumMod val="10000"/>
                                </a:schemeClr>
                              </a:solidFill>
                              <a:latin typeface="Cambria Math"/>
                              <a:ea typeface="+mj-ea"/>
                            </a:rPr>
                            <m:t>𝒔</m:t>
                          </m:r>
                        </m:e>
                        <m:sub>
                          <m:r>
                            <a:rPr kumimoji="1" lang="en-US" altLang="ja-JP" sz="2000" b="1" i="1" smtClean="0">
                              <a:solidFill>
                                <a:schemeClr val="bg2">
                                  <a:lumMod val="10000"/>
                                </a:schemeClr>
                              </a:solidFill>
                              <a:latin typeface="Cambria Math"/>
                              <a:ea typeface="+mj-ea"/>
                            </a:rPr>
                            <m:t>𝟐</m:t>
                          </m:r>
                        </m:sub>
                      </m:sSub>
                    </m:oMath>
                  </a14:m>
                  <a:endParaRPr kumimoji="1" lang="ja-JP" altLang="en-US" sz="2000" b="1" dirty="0">
                    <a:solidFill>
                      <a:schemeClr val="bg2">
                        <a:lumMod val="10000"/>
                      </a:schemeClr>
                    </a:solidFill>
                    <a:latin typeface="+mj-ea"/>
                    <a:ea typeface="+mj-ea"/>
                  </a:endParaRPr>
                </a:p>
              </p:txBody>
            </p:sp>
          </mc:Choice>
          <mc:Fallback xmlns="">
            <p:sp>
              <p:nvSpPr>
                <p:cNvPr id="73" name="円/楕円 72"/>
                <p:cNvSpPr>
                  <a:spLocks noRot="1" noChangeAspect="1" noMove="1" noResize="1" noEditPoints="1" noAdjustHandles="1" noChangeArrowheads="1" noChangeShapeType="1" noTextEdit="1"/>
                </p:cNvSpPr>
                <p:nvPr/>
              </p:nvSpPr>
              <p:spPr>
                <a:xfrm>
                  <a:off x="5292080" y="3690160"/>
                  <a:ext cx="1440000" cy="720000"/>
                </a:xfrm>
                <a:prstGeom prst="ellipse">
                  <a:avLst/>
                </a:prstGeom>
                <a:blipFill rotWithShape="1">
                  <a:blip r:embed="rId8"/>
                  <a:stretch>
                    <a:fillRect/>
                  </a:stretch>
                </a:blipFill>
                <a:ln w="19050">
                  <a:solidFill>
                    <a:schemeClr val="bg2">
                      <a:lumMod val="10000"/>
                    </a:schemeClr>
                  </a:solidFill>
                </a:ln>
              </p:spPr>
              <p:txBody>
                <a:bodyPr/>
                <a:lstStyle/>
                <a:p>
                  <a:r>
                    <a:rPr lang="ja-JP" altLang="en-US">
                      <a:noFill/>
                    </a:rPr>
                    <a:t> </a:t>
                  </a:r>
                </a:p>
              </p:txBody>
            </p:sp>
          </mc:Fallback>
        </mc:AlternateContent>
        <p:sp>
          <p:nvSpPr>
            <p:cNvPr id="74" name="右矢印 73"/>
            <p:cNvSpPr/>
            <p:nvPr/>
          </p:nvSpPr>
          <p:spPr>
            <a:xfrm>
              <a:off x="3600032" y="3186103"/>
              <a:ext cx="1260000" cy="900000"/>
            </a:xfrm>
            <a:prstGeom prst="rightArrow">
              <a:avLst/>
            </a:prstGeom>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円/楕円 2"/>
            <p:cNvSpPr/>
            <p:nvPr/>
          </p:nvSpPr>
          <p:spPr>
            <a:xfrm>
              <a:off x="4967904" y="2277152"/>
              <a:ext cx="2160000" cy="2520000"/>
            </a:xfrm>
            <a:prstGeom prst="ellipse">
              <a:avLst/>
            </a:prstGeom>
            <a:noFill/>
            <a:ln w="19050">
              <a:solidFill>
                <a:schemeClr val="bg2">
                  <a:lumMod val="1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4" name="テキスト ボックス 3"/>
                <p:cNvSpPr txBox="1"/>
                <p:nvPr/>
              </p:nvSpPr>
              <p:spPr>
                <a:xfrm>
                  <a:off x="5544000" y="2133152"/>
                  <a:ext cx="967957" cy="400110"/>
                </a:xfrm>
                <a:prstGeom prst="rect">
                  <a:avLst/>
                </a:prstGeom>
                <a:solidFill>
                  <a:schemeClr val="bg1"/>
                </a:solidFill>
                <a:ln w="19050">
                  <a:solidFill>
                    <a:schemeClr val="bg2">
                      <a:lumMod val="10000"/>
                    </a:schemeClr>
                  </a:solidFill>
                  <a:prstDash val="dash"/>
                </a:ln>
              </p:spPr>
              <p:txBody>
                <a:bodyPr wrap="none" rtlCol="0">
                  <a:spAutoFit/>
                </a:bodyPr>
                <a:lstStyle/>
                <a:p>
                  <a:r>
                    <a:rPr kumimoji="1" lang="ja-JP" altLang="en-US" sz="2000" dirty="0" smtClean="0">
                      <a:solidFill>
                        <a:schemeClr val="bg2">
                          <a:lumMod val="10000"/>
                        </a:schemeClr>
                      </a:solidFill>
                      <a:latin typeface="+mj-ea"/>
                      <a:ea typeface="+mj-ea"/>
                    </a:rPr>
                    <a:t>観測</a:t>
                  </a:r>
                  <a14:m>
                    <m:oMath xmlns:m="http://schemas.openxmlformats.org/officeDocument/2006/math">
                      <m:sSub>
                        <m:sSubPr>
                          <m:ctrlPr>
                            <a:rPr kumimoji="1" lang="en-US" altLang="ja-JP" sz="2000" b="1" i="1" smtClean="0">
                              <a:solidFill>
                                <a:schemeClr val="bg2">
                                  <a:lumMod val="10000"/>
                                </a:schemeClr>
                              </a:solidFill>
                              <a:latin typeface="Cambria Math"/>
                              <a:ea typeface="+mj-ea"/>
                            </a:rPr>
                          </m:ctrlPr>
                        </m:sSubPr>
                        <m:e>
                          <m:r>
                            <a:rPr kumimoji="1" lang="en-US" altLang="ja-JP" sz="2000" b="1" i="1" smtClean="0">
                              <a:solidFill>
                                <a:schemeClr val="bg2">
                                  <a:lumMod val="10000"/>
                                </a:schemeClr>
                              </a:solidFill>
                              <a:latin typeface="Cambria Math"/>
                              <a:ea typeface="+mj-ea"/>
                            </a:rPr>
                            <m:t>𝒐</m:t>
                          </m:r>
                        </m:e>
                        <m:sub>
                          <m:r>
                            <a:rPr kumimoji="1" lang="en-US" altLang="ja-JP" sz="2000" b="1" i="1" smtClean="0">
                              <a:solidFill>
                                <a:schemeClr val="bg2">
                                  <a:lumMod val="10000"/>
                                </a:schemeClr>
                              </a:solidFill>
                              <a:latin typeface="Cambria Math"/>
                              <a:ea typeface="+mj-ea"/>
                            </a:rPr>
                            <m:t>𝟏</m:t>
                          </m:r>
                        </m:sub>
                      </m:sSub>
                    </m:oMath>
                  </a14:m>
                  <a:endParaRPr kumimoji="1" lang="ja-JP" altLang="en-US" sz="2000" b="1" dirty="0">
                    <a:solidFill>
                      <a:schemeClr val="bg2">
                        <a:lumMod val="10000"/>
                      </a:schemeClr>
                    </a:solidFill>
                    <a:latin typeface="+mj-ea"/>
                    <a:ea typeface="+mj-ea"/>
                  </a:endParaRPr>
                </a:p>
              </p:txBody>
            </p:sp>
          </mc:Choice>
          <mc:Fallback xmlns="">
            <p:sp>
              <p:nvSpPr>
                <p:cNvPr id="4" name="テキスト ボックス 3"/>
                <p:cNvSpPr txBox="1">
                  <a:spLocks noRot="1" noChangeAspect="1" noMove="1" noResize="1" noEditPoints="1" noAdjustHandles="1" noChangeArrowheads="1" noChangeShapeType="1" noTextEdit="1"/>
                </p:cNvSpPr>
                <p:nvPr/>
              </p:nvSpPr>
              <p:spPr>
                <a:xfrm>
                  <a:off x="5544000" y="2133152"/>
                  <a:ext cx="967957" cy="400110"/>
                </a:xfrm>
                <a:prstGeom prst="rect">
                  <a:avLst/>
                </a:prstGeom>
                <a:blipFill rotWithShape="1">
                  <a:blip r:embed="rId9"/>
                  <a:stretch>
                    <a:fillRect l="-5806" t="-9231" b="-26154"/>
                  </a:stretch>
                </a:blipFill>
                <a:ln w="19050">
                  <a:solidFill>
                    <a:schemeClr val="bg2">
                      <a:lumMod val="10000"/>
                    </a:schemeClr>
                  </a:solidFill>
                  <a:prstDash val="dash"/>
                </a:ln>
              </p:spPr>
              <p:txBody>
                <a:bodyPr/>
                <a:lstStyle/>
                <a:p>
                  <a:r>
                    <a:rPr lang="ja-JP" altLang="en-US">
                      <a:noFill/>
                    </a:rPr>
                    <a:t> </a:t>
                  </a:r>
                </a:p>
              </p:txBody>
            </p:sp>
          </mc:Fallback>
        </mc:AlternateContent>
        <p:sp>
          <p:nvSpPr>
            <p:cNvPr id="5" name="テキスト ボックス 4"/>
            <p:cNvSpPr txBox="1"/>
            <p:nvPr/>
          </p:nvSpPr>
          <p:spPr>
            <a:xfrm>
              <a:off x="3635896" y="2780928"/>
              <a:ext cx="958917" cy="400110"/>
            </a:xfrm>
            <a:prstGeom prst="rect">
              <a:avLst/>
            </a:prstGeom>
            <a:noFill/>
          </p:spPr>
          <p:txBody>
            <a:bodyPr wrap="none" rtlCol="0">
              <a:spAutoFit/>
            </a:bodyPr>
            <a:lstStyle/>
            <a:p>
              <a:r>
                <a:rPr kumimoji="1" lang="ja-JP" altLang="en-US" sz="2000" dirty="0" smtClean="0">
                  <a:solidFill>
                    <a:schemeClr val="bg2">
                      <a:lumMod val="10000"/>
                    </a:schemeClr>
                  </a:solidFill>
                  <a:latin typeface="+mj-ea"/>
                  <a:ea typeface="+mj-ea"/>
                </a:rPr>
                <a:t>本来は</a:t>
              </a:r>
              <a:endParaRPr kumimoji="1" lang="ja-JP" altLang="en-US" sz="2000" dirty="0">
                <a:solidFill>
                  <a:schemeClr val="bg2">
                    <a:lumMod val="10000"/>
                  </a:schemeClr>
                </a:solidFill>
                <a:latin typeface="+mj-ea"/>
                <a:ea typeface="+mj-ea"/>
              </a:endParaRPr>
            </a:p>
          </p:txBody>
        </p:sp>
      </p:grpSp>
      <p:sp>
        <p:nvSpPr>
          <p:cNvPr id="14" name="テキスト ボックス 13"/>
          <p:cNvSpPr txBox="1"/>
          <p:nvPr/>
        </p:nvSpPr>
        <p:spPr>
          <a:xfrm>
            <a:off x="1044208" y="1620000"/>
            <a:ext cx="5933034" cy="461665"/>
          </a:xfrm>
          <a:prstGeom prst="rect">
            <a:avLst/>
          </a:prstGeom>
          <a:noFill/>
          <a:ln w="3175">
            <a:noFill/>
          </a:ln>
        </p:spPr>
        <p:txBody>
          <a:bodyPr wrap="none" rtlCol="0">
            <a:spAutoFit/>
          </a:bodyPr>
          <a:lstStyle/>
          <a:p>
            <a:r>
              <a:rPr kumimoji="1" lang="ja-JP" altLang="en-US" sz="2400" dirty="0" smtClean="0">
                <a:solidFill>
                  <a:schemeClr val="bg2">
                    <a:lumMod val="10000"/>
                  </a:schemeClr>
                </a:solidFill>
                <a:latin typeface="+mj-ea"/>
                <a:ea typeface="+mj-ea"/>
              </a:rPr>
              <a:t>・適切な行動</a:t>
            </a:r>
            <a:r>
              <a:rPr lang="ja-JP" altLang="en-US" sz="2400" dirty="0" smtClean="0">
                <a:solidFill>
                  <a:schemeClr val="bg2">
                    <a:lumMod val="10000"/>
                  </a:schemeClr>
                </a:solidFill>
                <a:latin typeface="+mj-ea"/>
                <a:ea typeface="+mj-ea"/>
              </a:rPr>
              <a:t>が一つであ</a:t>
            </a:r>
            <a:r>
              <a:rPr lang="ja-JP" altLang="en-US" sz="2400" dirty="0">
                <a:solidFill>
                  <a:schemeClr val="bg2">
                    <a:lumMod val="10000"/>
                  </a:schemeClr>
                </a:solidFill>
                <a:latin typeface="+mj-ea"/>
                <a:ea typeface="+mj-ea"/>
              </a:rPr>
              <a:t>る</a:t>
            </a:r>
            <a:r>
              <a:rPr lang="ja-JP" altLang="en-US" sz="2400" dirty="0" smtClean="0">
                <a:solidFill>
                  <a:schemeClr val="bg2">
                    <a:lumMod val="10000"/>
                  </a:schemeClr>
                </a:solidFill>
                <a:latin typeface="+mj-ea"/>
                <a:ea typeface="+mj-ea"/>
              </a:rPr>
              <a:t>観測</a:t>
            </a:r>
            <a:r>
              <a:rPr lang="ja-JP" altLang="en-US" sz="2400" dirty="0">
                <a:solidFill>
                  <a:schemeClr val="bg2">
                    <a:lumMod val="10000"/>
                  </a:schemeClr>
                </a:solidFill>
                <a:latin typeface="+mj-ea"/>
                <a:ea typeface="+mj-ea"/>
              </a:rPr>
              <a:t>は</a:t>
            </a:r>
            <a:r>
              <a:rPr lang="ja-JP" altLang="en-US" sz="2400" dirty="0" smtClean="0">
                <a:solidFill>
                  <a:schemeClr val="bg2">
                    <a:lumMod val="10000"/>
                  </a:schemeClr>
                </a:solidFill>
                <a:latin typeface="+mj-ea"/>
                <a:ea typeface="+mj-ea"/>
              </a:rPr>
              <a:t>分割しない</a:t>
            </a:r>
            <a:endParaRPr kumimoji="1" lang="ja-JP" altLang="en-US" sz="2400" dirty="0">
              <a:solidFill>
                <a:schemeClr val="bg2">
                  <a:lumMod val="10000"/>
                </a:schemeClr>
              </a:solidFill>
              <a:latin typeface="+mj-ea"/>
              <a:ea typeface="+mj-ea"/>
            </a:endParaRPr>
          </a:p>
        </p:txBody>
      </p:sp>
    </p:spTree>
    <p:extLst>
      <p:ext uri="{BB962C8B-B14F-4D97-AF65-F5344CB8AC3E}">
        <p14:creationId xmlns:p14="http://schemas.microsoft.com/office/powerpoint/2010/main" val="20572415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52146" y="260648"/>
            <a:ext cx="7239000" cy="1143000"/>
          </a:xfrm>
        </p:spPr>
        <p:txBody>
          <a:bodyPr/>
          <a:lstStyle/>
          <a:p>
            <a:r>
              <a:rPr kumimoji="1" lang="ja-JP" altLang="en-US" sz="4400" dirty="0" smtClean="0">
                <a:ln w="12700">
                  <a:noFill/>
                </a:ln>
                <a:solidFill>
                  <a:schemeClr val="bg2">
                    <a:lumMod val="10000"/>
                  </a:schemeClr>
                </a:solidFill>
                <a:effectLst>
                  <a:outerShdw blurRad="38100" dist="38100" dir="2700000" algn="tl">
                    <a:srgbClr val="000000">
                      <a:alpha val="43137"/>
                    </a:srgbClr>
                  </a:outerShdw>
                </a:effectLst>
              </a:rPr>
              <a:t>不完全知覚</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sp>
        <p:nvSpPr>
          <p:cNvPr id="3" name="コンテンツ プレースホルダー 2"/>
          <p:cNvSpPr>
            <a:spLocks noGrp="1"/>
          </p:cNvSpPr>
          <p:nvPr>
            <p:ph idx="1"/>
          </p:nvPr>
        </p:nvSpPr>
        <p:spPr>
          <a:xfrm>
            <a:off x="1568396" y="1700808"/>
            <a:ext cx="5760000" cy="1008112"/>
          </a:xfrm>
          <a:ln w="19050">
            <a:solidFill>
              <a:schemeClr val="bg2">
                <a:lumMod val="10000"/>
              </a:schemeClr>
            </a:solidFill>
          </a:ln>
        </p:spPr>
        <p:txBody>
          <a:bodyPr>
            <a:normAutofit/>
          </a:bodyPr>
          <a:lstStyle/>
          <a:p>
            <a:pPr marL="0" indent="0" algn="ctr">
              <a:buNone/>
            </a:pPr>
            <a:r>
              <a:rPr lang="ja-JP" altLang="en-US" sz="2400" dirty="0" smtClean="0">
                <a:solidFill>
                  <a:schemeClr val="bg2">
                    <a:lumMod val="10000"/>
                  </a:schemeClr>
                </a:solidFill>
                <a:latin typeface="+mj-ea"/>
                <a:ea typeface="+mj-ea"/>
              </a:rPr>
              <a:t>センサの</a:t>
            </a:r>
            <a:r>
              <a:rPr lang="ja-JP" altLang="en-US" sz="2400" dirty="0" smtClean="0">
                <a:solidFill>
                  <a:srgbClr val="FF0000"/>
                </a:solidFill>
                <a:latin typeface="+mj-ea"/>
                <a:ea typeface="+mj-ea"/>
              </a:rPr>
              <a:t>種類</a:t>
            </a:r>
            <a:r>
              <a:rPr lang="ja-JP" altLang="en-US" sz="2400" dirty="0" smtClean="0">
                <a:solidFill>
                  <a:schemeClr val="bg2">
                    <a:lumMod val="10000"/>
                  </a:schemeClr>
                </a:solidFill>
                <a:latin typeface="+mj-ea"/>
                <a:ea typeface="+mj-ea"/>
              </a:rPr>
              <a:t>や</a:t>
            </a:r>
            <a:r>
              <a:rPr lang="ja-JP" altLang="en-US" sz="2400" dirty="0" smtClean="0">
                <a:solidFill>
                  <a:srgbClr val="FF0000"/>
                </a:solidFill>
                <a:latin typeface="+mj-ea"/>
                <a:ea typeface="+mj-ea"/>
              </a:rPr>
              <a:t>能力</a:t>
            </a:r>
            <a:r>
              <a:rPr lang="ja-JP" altLang="en-US" sz="2400" dirty="0" smtClean="0">
                <a:solidFill>
                  <a:schemeClr val="bg2">
                    <a:lumMod val="10000"/>
                  </a:schemeClr>
                </a:solidFill>
                <a:latin typeface="+mj-ea"/>
                <a:ea typeface="+mj-ea"/>
              </a:rPr>
              <a:t>の不足によって</a:t>
            </a:r>
            <a:endParaRPr lang="en-US" altLang="ja-JP" sz="2400" dirty="0" smtClean="0">
              <a:solidFill>
                <a:schemeClr val="bg2">
                  <a:lumMod val="10000"/>
                </a:schemeClr>
              </a:solidFill>
              <a:latin typeface="+mj-ea"/>
              <a:ea typeface="+mj-ea"/>
            </a:endParaRPr>
          </a:p>
          <a:p>
            <a:pPr marL="0" indent="0" algn="ctr">
              <a:buNone/>
            </a:pPr>
            <a:r>
              <a:rPr lang="ja-JP" altLang="en-US" sz="2400" dirty="0" smtClean="0">
                <a:solidFill>
                  <a:schemeClr val="bg2">
                    <a:lumMod val="10000"/>
                  </a:schemeClr>
                </a:solidFill>
                <a:latin typeface="+mj-ea"/>
                <a:ea typeface="+mj-ea"/>
              </a:rPr>
              <a:t>環境を正確に観測できない</a:t>
            </a:r>
            <a:endParaRPr lang="en-US" altLang="ja-JP" sz="2400" dirty="0" smtClean="0">
              <a:solidFill>
                <a:schemeClr val="bg2">
                  <a:lumMod val="10000"/>
                </a:schemeClr>
              </a:solidFill>
              <a:latin typeface="+mj-ea"/>
              <a:ea typeface="+mj-ea"/>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4" name="正方形/長方形 33"/>
          <p:cNvSpPr/>
          <p:nvPr/>
        </p:nvSpPr>
        <p:spPr>
          <a:xfrm>
            <a:off x="1374091" y="2924944"/>
            <a:ext cx="2009001" cy="432048"/>
          </a:xfrm>
          <a:prstGeom prst="rect">
            <a:avLst/>
          </a:prstGeom>
          <a:solidFill>
            <a:schemeClr val="bg1"/>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2">
                    <a:lumMod val="10000"/>
                  </a:schemeClr>
                </a:solidFill>
                <a:latin typeface="+mj-ea"/>
                <a:ea typeface="+mj-ea"/>
              </a:rPr>
              <a:t>完全知覚の例</a:t>
            </a:r>
            <a:endParaRPr kumimoji="1" lang="ja-JP" altLang="en-US" b="1" dirty="0">
              <a:solidFill>
                <a:schemeClr val="bg2">
                  <a:lumMod val="10000"/>
                </a:schemeClr>
              </a:solidFill>
              <a:latin typeface="+mj-ea"/>
              <a:ea typeface="+mj-ea"/>
            </a:endParaRPr>
          </a:p>
        </p:txBody>
      </p:sp>
      <p:sp>
        <p:nvSpPr>
          <p:cNvPr id="35" name="正方形/長方形 34"/>
          <p:cNvSpPr/>
          <p:nvPr/>
        </p:nvSpPr>
        <p:spPr>
          <a:xfrm>
            <a:off x="5580112" y="2924944"/>
            <a:ext cx="2088232" cy="432048"/>
          </a:xfrm>
          <a:prstGeom prst="rect">
            <a:avLst/>
          </a:prstGeom>
          <a:solidFill>
            <a:schemeClr val="bg1"/>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2">
                    <a:lumMod val="10000"/>
                  </a:schemeClr>
                </a:solidFill>
                <a:latin typeface="+mj-ea"/>
                <a:ea typeface="+mj-ea"/>
              </a:rPr>
              <a:t>不完全知覚の例</a:t>
            </a:r>
            <a:endParaRPr kumimoji="1" lang="ja-JP" altLang="en-US" b="1" dirty="0">
              <a:solidFill>
                <a:schemeClr val="bg2">
                  <a:lumMod val="10000"/>
                </a:schemeClr>
              </a:solidFill>
              <a:latin typeface="+mj-ea"/>
              <a:ea typeface="+mj-ea"/>
            </a:endParaRPr>
          </a:p>
        </p:txBody>
      </p:sp>
      <p:sp>
        <p:nvSpPr>
          <p:cNvPr id="4" name="テキスト ボックス 3"/>
          <p:cNvSpPr txBox="1"/>
          <p:nvPr/>
        </p:nvSpPr>
        <p:spPr>
          <a:xfrm>
            <a:off x="323528" y="3460938"/>
            <a:ext cx="4038285" cy="400110"/>
          </a:xfrm>
          <a:prstGeom prst="rect">
            <a:avLst/>
          </a:prstGeom>
          <a:noFill/>
        </p:spPr>
        <p:txBody>
          <a:bodyPr wrap="none" rtlCol="0">
            <a:spAutoFit/>
          </a:bodyPr>
          <a:lstStyle/>
          <a:p>
            <a:r>
              <a:rPr kumimoji="1" lang="ja-JP" altLang="en-US" sz="2000" dirty="0" smtClean="0">
                <a:solidFill>
                  <a:schemeClr val="bg2">
                    <a:lumMod val="10000"/>
                  </a:schemeClr>
                </a:solidFill>
                <a:latin typeface="+mj-ea"/>
                <a:ea typeface="+mj-ea"/>
              </a:rPr>
              <a:t>色も形もわかる⇒</a:t>
            </a:r>
            <a:r>
              <a:rPr lang="ja-JP" altLang="en-US" sz="2000" dirty="0">
                <a:solidFill>
                  <a:schemeClr val="bg2">
                    <a:lumMod val="10000"/>
                  </a:schemeClr>
                </a:solidFill>
                <a:latin typeface="+mj-ea"/>
                <a:ea typeface="+mj-ea"/>
              </a:rPr>
              <a:t>個別</a:t>
            </a:r>
            <a:r>
              <a:rPr lang="ja-JP" altLang="en-US" sz="2000" dirty="0" smtClean="0">
                <a:solidFill>
                  <a:schemeClr val="bg2">
                    <a:lumMod val="10000"/>
                  </a:schemeClr>
                </a:solidFill>
                <a:latin typeface="+mj-ea"/>
                <a:ea typeface="+mj-ea"/>
              </a:rPr>
              <a:t>に認識</a:t>
            </a:r>
            <a:r>
              <a:rPr kumimoji="1" lang="ja-JP" altLang="en-US" sz="2000" dirty="0" smtClean="0">
                <a:solidFill>
                  <a:schemeClr val="bg2">
                    <a:lumMod val="10000"/>
                  </a:schemeClr>
                </a:solidFill>
                <a:latin typeface="+mj-ea"/>
                <a:ea typeface="+mj-ea"/>
              </a:rPr>
              <a:t>できる</a:t>
            </a:r>
            <a:endParaRPr kumimoji="1" lang="ja-JP" altLang="en-US" sz="2000" dirty="0">
              <a:solidFill>
                <a:schemeClr val="bg2">
                  <a:lumMod val="10000"/>
                </a:schemeClr>
              </a:solidFill>
              <a:latin typeface="+mj-ea"/>
              <a:ea typeface="+mj-ea"/>
            </a:endParaRPr>
          </a:p>
        </p:txBody>
      </p:sp>
      <p:sp>
        <p:nvSpPr>
          <p:cNvPr id="7" name="テキスト ボックス 6"/>
          <p:cNvSpPr txBox="1"/>
          <p:nvPr/>
        </p:nvSpPr>
        <p:spPr>
          <a:xfrm>
            <a:off x="4644008" y="3460938"/>
            <a:ext cx="2343911" cy="400110"/>
          </a:xfrm>
          <a:prstGeom prst="rect">
            <a:avLst/>
          </a:prstGeom>
          <a:noFill/>
        </p:spPr>
        <p:txBody>
          <a:bodyPr wrap="none" rtlCol="0">
            <a:spAutoFit/>
          </a:bodyPr>
          <a:lstStyle/>
          <a:p>
            <a:r>
              <a:rPr lang="ja-JP" altLang="en-US" sz="2000" dirty="0" smtClean="0">
                <a:solidFill>
                  <a:schemeClr val="bg2">
                    <a:lumMod val="10000"/>
                  </a:schemeClr>
                </a:solidFill>
                <a:latin typeface="+mj-ea"/>
                <a:ea typeface="+mj-ea"/>
              </a:rPr>
              <a:t>形しか分からない</a:t>
            </a:r>
            <a:r>
              <a:rPr kumimoji="1" lang="ja-JP" altLang="en-US" sz="2000" dirty="0" smtClean="0">
                <a:solidFill>
                  <a:schemeClr val="bg2">
                    <a:lumMod val="10000"/>
                  </a:schemeClr>
                </a:solidFill>
                <a:latin typeface="+mj-ea"/>
                <a:ea typeface="+mj-ea"/>
              </a:rPr>
              <a:t>⇒</a:t>
            </a:r>
            <a:endParaRPr kumimoji="1" lang="ja-JP" altLang="en-US" sz="2000" dirty="0">
              <a:solidFill>
                <a:schemeClr val="bg2">
                  <a:lumMod val="10000"/>
                </a:schemeClr>
              </a:solidFill>
              <a:latin typeface="+mj-ea"/>
              <a:ea typeface="+mj-ea"/>
            </a:endParaRPr>
          </a:p>
        </p:txBody>
      </p:sp>
      <p:grpSp>
        <p:nvGrpSpPr>
          <p:cNvPr id="11" name="グループ化 10"/>
          <p:cNvGrpSpPr>
            <a:grpSpLocks noChangeAspect="1"/>
          </p:cNvGrpSpPr>
          <p:nvPr/>
        </p:nvGrpSpPr>
        <p:grpSpPr>
          <a:xfrm>
            <a:off x="864000" y="4248000"/>
            <a:ext cx="3131000" cy="2160000"/>
            <a:chOff x="683568" y="4145883"/>
            <a:chExt cx="3240360" cy="2235445"/>
          </a:xfrm>
        </p:grpSpPr>
        <p:grpSp>
          <p:nvGrpSpPr>
            <p:cNvPr id="63" name="Group 30"/>
            <p:cNvGrpSpPr>
              <a:grpSpLocks/>
            </p:cNvGrpSpPr>
            <p:nvPr/>
          </p:nvGrpSpPr>
          <p:grpSpPr bwMode="auto">
            <a:xfrm>
              <a:off x="918770" y="5373286"/>
              <a:ext cx="720000" cy="900000"/>
              <a:chOff x="975" y="2568"/>
              <a:chExt cx="367" cy="408"/>
            </a:xfrm>
          </p:grpSpPr>
          <p:sp>
            <p:nvSpPr>
              <p:cNvPr id="64" name="Oval 31"/>
              <p:cNvSpPr>
                <a:spLocks noChangeAspect="1" noChangeArrowheads="1"/>
              </p:cNvSpPr>
              <p:nvPr/>
            </p:nvSpPr>
            <p:spPr bwMode="auto">
              <a:xfrm>
                <a:off x="975" y="2626"/>
                <a:ext cx="46" cy="73"/>
              </a:xfrm>
              <a:prstGeom prst="ellipse">
                <a:avLst/>
              </a:prstGeom>
              <a:solidFill>
                <a:srgbClr val="FFCC99"/>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65" name="Rectangle 32"/>
              <p:cNvSpPr>
                <a:spLocks noChangeAspect="1" noChangeArrowheads="1"/>
              </p:cNvSpPr>
              <p:nvPr/>
            </p:nvSpPr>
            <p:spPr bwMode="auto">
              <a:xfrm>
                <a:off x="1006" y="2568"/>
                <a:ext cx="305" cy="204"/>
              </a:xfrm>
              <a:prstGeom prst="rect">
                <a:avLst/>
              </a:prstGeom>
              <a:solidFill>
                <a:srgbClr val="FFCC99"/>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66" name="Oval 33"/>
              <p:cNvSpPr>
                <a:spLocks noChangeAspect="1" noChangeArrowheads="1"/>
              </p:cNvSpPr>
              <p:nvPr/>
            </p:nvSpPr>
            <p:spPr bwMode="auto">
              <a:xfrm>
                <a:off x="990" y="2874"/>
                <a:ext cx="107" cy="102"/>
              </a:xfrm>
              <a:prstGeom prst="ellipse">
                <a:avLst/>
              </a:prstGeom>
              <a:solidFill>
                <a:srgbClr val="003300"/>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67" name="Rectangle 34"/>
              <p:cNvSpPr>
                <a:spLocks noChangeAspect="1" noChangeArrowheads="1"/>
              </p:cNvSpPr>
              <p:nvPr/>
            </p:nvSpPr>
            <p:spPr bwMode="auto">
              <a:xfrm>
                <a:off x="1066" y="2772"/>
                <a:ext cx="200" cy="146"/>
              </a:xfrm>
              <a:prstGeom prst="rect">
                <a:avLst/>
              </a:prstGeom>
              <a:solidFill>
                <a:srgbClr val="FFCC99"/>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68" name="Oval 35"/>
              <p:cNvSpPr>
                <a:spLocks noChangeAspect="1" noChangeArrowheads="1"/>
              </p:cNvSpPr>
              <p:nvPr/>
            </p:nvSpPr>
            <p:spPr bwMode="auto">
              <a:xfrm>
                <a:off x="1220" y="2874"/>
                <a:ext cx="107" cy="102"/>
              </a:xfrm>
              <a:prstGeom prst="ellipse">
                <a:avLst/>
              </a:prstGeom>
              <a:solidFill>
                <a:srgbClr val="003300"/>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69" name="Oval 36"/>
              <p:cNvSpPr>
                <a:spLocks noChangeAspect="1" noChangeArrowheads="1"/>
              </p:cNvSpPr>
              <p:nvPr/>
            </p:nvSpPr>
            <p:spPr bwMode="auto">
              <a:xfrm>
                <a:off x="1066" y="2655"/>
                <a:ext cx="31" cy="30"/>
              </a:xfrm>
              <a:prstGeom prst="ellipse">
                <a:avLst/>
              </a:prstGeom>
              <a:solidFill>
                <a:schemeClr val="tx1"/>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70" name="Oval 37"/>
              <p:cNvSpPr>
                <a:spLocks noChangeAspect="1" noChangeArrowheads="1"/>
              </p:cNvSpPr>
              <p:nvPr/>
            </p:nvSpPr>
            <p:spPr bwMode="auto">
              <a:xfrm>
                <a:off x="1205" y="2655"/>
                <a:ext cx="30" cy="30"/>
              </a:xfrm>
              <a:prstGeom prst="ellipse">
                <a:avLst/>
              </a:prstGeom>
              <a:solidFill>
                <a:schemeClr val="tx1"/>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71" name="Rectangle 38"/>
              <p:cNvSpPr>
                <a:spLocks noChangeAspect="1" noChangeArrowheads="1"/>
              </p:cNvSpPr>
              <p:nvPr/>
            </p:nvSpPr>
            <p:spPr bwMode="auto">
              <a:xfrm>
                <a:off x="1112" y="2714"/>
                <a:ext cx="77" cy="15"/>
              </a:xfrm>
              <a:prstGeom prst="rect">
                <a:avLst/>
              </a:prstGeom>
              <a:solidFill>
                <a:schemeClr val="tx1"/>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72" name="AutoShape 39"/>
              <p:cNvSpPr>
                <a:spLocks noChangeAspect="1" noChangeArrowheads="1"/>
              </p:cNvSpPr>
              <p:nvPr/>
            </p:nvSpPr>
            <p:spPr bwMode="auto">
              <a:xfrm>
                <a:off x="990" y="2786"/>
                <a:ext cx="77" cy="88"/>
              </a:xfrm>
              <a:prstGeom prst="parallelogram">
                <a:avLst>
                  <a:gd name="adj" fmla="val 25000"/>
                </a:avLst>
              </a:prstGeom>
              <a:solidFill>
                <a:srgbClr val="FFCC99"/>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73" name="AutoShape 40"/>
              <p:cNvSpPr>
                <a:spLocks noChangeAspect="1" noChangeArrowheads="1"/>
              </p:cNvSpPr>
              <p:nvPr/>
            </p:nvSpPr>
            <p:spPr bwMode="auto">
              <a:xfrm flipH="1">
                <a:off x="1266" y="2786"/>
                <a:ext cx="76" cy="88"/>
              </a:xfrm>
              <a:prstGeom prst="parallelogram">
                <a:avLst>
                  <a:gd name="adj" fmla="val 25273"/>
                </a:avLst>
              </a:prstGeom>
              <a:solidFill>
                <a:srgbClr val="FFCC99"/>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74" name="Oval 41"/>
              <p:cNvSpPr>
                <a:spLocks noChangeAspect="1" noChangeArrowheads="1"/>
              </p:cNvSpPr>
              <p:nvPr/>
            </p:nvSpPr>
            <p:spPr bwMode="auto">
              <a:xfrm>
                <a:off x="1296" y="2626"/>
                <a:ext cx="46" cy="73"/>
              </a:xfrm>
              <a:prstGeom prst="ellipse">
                <a:avLst/>
              </a:prstGeom>
              <a:solidFill>
                <a:srgbClr val="FFCC99"/>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75" name="Rectangle 42"/>
              <p:cNvSpPr>
                <a:spLocks noChangeAspect="1" noChangeArrowheads="1"/>
              </p:cNvSpPr>
              <p:nvPr/>
            </p:nvSpPr>
            <p:spPr bwMode="auto">
              <a:xfrm>
                <a:off x="1112" y="2802"/>
                <a:ext cx="93" cy="43"/>
              </a:xfrm>
              <a:prstGeom prst="rect">
                <a:avLst/>
              </a:prstGeom>
              <a:solidFill>
                <a:schemeClr val="bg1"/>
              </a:solidFill>
              <a:ln>
                <a:noFill/>
              </a:ln>
              <a:effectLst/>
              <a:extLst>
                <a:ext uri="{91240B29-F687-4F45-9708-019B960494DF}">
                  <a14:hiddenLine xmlns:a14="http://schemas.microsoft.com/office/drawing/2010/main" w="25400" algn="ctr">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grpSp>
        <p:sp>
          <p:nvSpPr>
            <p:cNvPr id="79" name="雲形吹き出し 78"/>
            <p:cNvSpPr/>
            <p:nvPr/>
          </p:nvSpPr>
          <p:spPr>
            <a:xfrm>
              <a:off x="683568" y="4145883"/>
              <a:ext cx="3240360" cy="1224136"/>
            </a:xfrm>
            <a:prstGeom prst="cloudCallout">
              <a:avLst/>
            </a:prstGeom>
            <a:solidFill>
              <a:schemeClr val="bg1"/>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円/楕円 104"/>
            <p:cNvSpPr/>
            <p:nvPr/>
          </p:nvSpPr>
          <p:spPr>
            <a:xfrm>
              <a:off x="2032188" y="4293096"/>
              <a:ext cx="452785" cy="427936"/>
            </a:xfrm>
            <a:prstGeom prst="ellipse">
              <a:avLst/>
            </a:prstGeom>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　</a:t>
              </a:r>
              <a:endParaRPr kumimoji="1" lang="ja-JP" altLang="en-US" dirty="0"/>
            </a:p>
          </p:txBody>
        </p:sp>
        <p:sp>
          <p:nvSpPr>
            <p:cNvPr id="106" name="円/楕円 105"/>
            <p:cNvSpPr/>
            <p:nvPr/>
          </p:nvSpPr>
          <p:spPr>
            <a:xfrm>
              <a:off x="1547664" y="4696961"/>
              <a:ext cx="452785" cy="427936"/>
            </a:xfrm>
            <a:prstGeom prst="ellipse">
              <a:avLst/>
            </a:prstGeom>
            <a:solidFill>
              <a:srgbClr val="92D050"/>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　</a:t>
              </a:r>
              <a:endParaRPr kumimoji="1" lang="ja-JP" altLang="en-US" dirty="0"/>
            </a:p>
          </p:txBody>
        </p:sp>
        <p:sp>
          <p:nvSpPr>
            <p:cNvPr id="5" name="二等辺三角形 4"/>
            <p:cNvSpPr/>
            <p:nvPr/>
          </p:nvSpPr>
          <p:spPr>
            <a:xfrm>
              <a:off x="2627784" y="4437112"/>
              <a:ext cx="432048" cy="617833"/>
            </a:xfrm>
            <a:prstGeom prst="triangle">
              <a:avLst/>
            </a:prstGeom>
            <a:solidFill>
              <a:srgbClr val="0070C0"/>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円/楕円 49"/>
            <p:cNvSpPr/>
            <p:nvPr/>
          </p:nvSpPr>
          <p:spPr>
            <a:xfrm>
              <a:off x="2536244" y="5549527"/>
              <a:ext cx="452785" cy="427936"/>
            </a:xfrm>
            <a:prstGeom prst="ellipse">
              <a:avLst/>
            </a:prstGeom>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　</a:t>
              </a:r>
              <a:endParaRPr kumimoji="1" lang="ja-JP" altLang="en-US" dirty="0"/>
            </a:p>
          </p:txBody>
        </p:sp>
        <p:sp>
          <p:nvSpPr>
            <p:cNvPr id="51" name="円/楕円 50"/>
            <p:cNvSpPr/>
            <p:nvPr/>
          </p:nvSpPr>
          <p:spPr>
            <a:xfrm>
              <a:off x="2051720" y="5953392"/>
              <a:ext cx="452785" cy="427936"/>
            </a:xfrm>
            <a:prstGeom prst="ellipse">
              <a:avLst/>
            </a:prstGeom>
            <a:solidFill>
              <a:srgbClr val="92D050"/>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　</a:t>
              </a:r>
              <a:endParaRPr kumimoji="1" lang="ja-JP" altLang="en-US" dirty="0"/>
            </a:p>
          </p:txBody>
        </p:sp>
        <p:sp>
          <p:nvSpPr>
            <p:cNvPr id="52" name="二等辺三角形 51"/>
            <p:cNvSpPr/>
            <p:nvPr/>
          </p:nvSpPr>
          <p:spPr>
            <a:xfrm>
              <a:off x="3131840" y="5693543"/>
              <a:ext cx="432048" cy="617833"/>
            </a:xfrm>
            <a:prstGeom prst="triangle">
              <a:avLst/>
            </a:prstGeom>
            <a:solidFill>
              <a:srgbClr val="0070C0"/>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 name="グループ化 9"/>
          <p:cNvGrpSpPr>
            <a:grpSpLocks noChangeAspect="1"/>
          </p:cNvGrpSpPr>
          <p:nvPr/>
        </p:nvGrpSpPr>
        <p:grpSpPr>
          <a:xfrm>
            <a:off x="5040000" y="4248000"/>
            <a:ext cx="3037500" cy="2160000"/>
            <a:chOff x="4921023" y="4149080"/>
            <a:chExt cx="3240360" cy="2304256"/>
          </a:xfrm>
        </p:grpSpPr>
        <p:grpSp>
          <p:nvGrpSpPr>
            <p:cNvPr id="84" name="Group 30"/>
            <p:cNvGrpSpPr>
              <a:grpSpLocks/>
            </p:cNvGrpSpPr>
            <p:nvPr/>
          </p:nvGrpSpPr>
          <p:grpSpPr bwMode="auto">
            <a:xfrm>
              <a:off x="5156225" y="5376483"/>
              <a:ext cx="720000" cy="900000"/>
              <a:chOff x="975" y="2568"/>
              <a:chExt cx="367" cy="408"/>
            </a:xfrm>
          </p:grpSpPr>
          <p:sp>
            <p:nvSpPr>
              <p:cNvPr id="85" name="Oval 31"/>
              <p:cNvSpPr>
                <a:spLocks noChangeAspect="1" noChangeArrowheads="1"/>
              </p:cNvSpPr>
              <p:nvPr/>
            </p:nvSpPr>
            <p:spPr bwMode="auto">
              <a:xfrm>
                <a:off x="975" y="2626"/>
                <a:ext cx="46" cy="73"/>
              </a:xfrm>
              <a:prstGeom prst="ellipse">
                <a:avLst/>
              </a:prstGeom>
              <a:solidFill>
                <a:srgbClr val="FFCC99"/>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86" name="Rectangle 32"/>
              <p:cNvSpPr>
                <a:spLocks noChangeAspect="1" noChangeArrowheads="1"/>
              </p:cNvSpPr>
              <p:nvPr/>
            </p:nvSpPr>
            <p:spPr bwMode="auto">
              <a:xfrm>
                <a:off x="1006" y="2568"/>
                <a:ext cx="305" cy="204"/>
              </a:xfrm>
              <a:prstGeom prst="rect">
                <a:avLst/>
              </a:prstGeom>
              <a:solidFill>
                <a:srgbClr val="FFCC99"/>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87" name="Oval 33"/>
              <p:cNvSpPr>
                <a:spLocks noChangeAspect="1" noChangeArrowheads="1"/>
              </p:cNvSpPr>
              <p:nvPr/>
            </p:nvSpPr>
            <p:spPr bwMode="auto">
              <a:xfrm>
                <a:off x="990" y="2874"/>
                <a:ext cx="107" cy="102"/>
              </a:xfrm>
              <a:prstGeom prst="ellipse">
                <a:avLst/>
              </a:prstGeom>
              <a:solidFill>
                <a:srgbClr val="003300"/>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88" name="Rectangle 34"/>
              <p:cNvSpPr>
                <a:spLocks noChangeAspect="1" noChangeArrowheads="1"/>
              </p:cNvSpPr>
              <p:nvPr/>
            </p:nvSpPr>
            <p:spPr bwMode="auto">
              <a:xfrm>
                <a:off x="1066" y="2772"/>
                <a:ext cx="200" cy="146"/>
              </a:xfrm>
              <a:prstGeom prst="rect">
                <a:avLst/>
              </a:prstGeom>
              <a:solidFill>
                <a:srgbClr val="FFCC99"/>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89" name="Oval 35"/>
              <p:cNvSpPr>
                <a:spLocks noChangeAspect="1" noChangeArrowheads="1"/>
              </p:cNvSpPr>
              <p:nvPr/>
            </p:nvSpPr>
            <p:spPr bwMode="auto">
              <a:xfrm>
                <a:off x="1220" y="2874"/>
                <a:ext cx="107" cy="102"/>
              </a:xfrm>
              <a:prstGeom prst="ellipse">
                <a:avLst/>
              </a:prstGeom>
              <a:solidFill>
                <a:srgbClr val="003300"/>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90" name="Oval 36"/>
              <p:cNvSpPr>
                <a:spLocks noChangeAspect="1" noChangeArrowheads="1"/>
              </p:cNvSpPr>
              <p:nvPr/>
            </p:nvSpPr>
            <p:spPr bwMode="auto">
              <a:xfrm>
                <a:off x="1066" y="2655"/>
                <a:ext cx="31" cy="30"/>
              </a:xfrm>
              <a:prstGeom prst="ellipse">
                <a:avLst/>
              </a:prstGeom>
              <a:solidFill>
                <a:schemeClr val="tx1"/>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91" name="Oval 37"/>
              <p:cNvSpPr>
                <a:spLocks noChangeAspect="1" noChangeArrowheads="1"/>
              </p:cNvSpPr>
              <p:nvPr/>
            </p:nvSpPr>
            <p:spPr bwMode="auto">
              <a:xfrm>
                <a:off x="1205" y="2655"/>
                <a:ext cx="30" cy="30"/>
              </a:xfrm>
              <a:prstGeom prst="ellipse">
                <a:avLst/>
              </a:prstGeom>
              <a:solidFill>
                <a:schemeClr val="tx1"/>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92" name="Rectangle 38"/>
              <p:cNvSpPr>
                <a:spLocks noChangeAspect="1" noChangeArrowheads="1"/>
              </p:cNvSpPr>
              <p:nvPr/>
            </p:nvSpPr>
            <p:spPr bwMode="auto">
              <a:xfrm>
                <a:off x="1112" y="2714"/>
                <a:ext cx="77" cy="15"/>
              </a:xfrm>
              <a:prstGeom prst="rect">
                <a:avLst/>
              </a:prstGeom>
              <a:solidFill>
                <a:schemeClr val="tx1"/>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93" name="AutoShape 39"/>
              <p:cNvSpPr>
                <a:spLocks noChangeAspect="1" noChangeArrowheads="1"/>
              </p:cNvSpPr>
              <p:nvPr/>
            </p:nvSpPr>
            <p:spPr bwMode="auto">
              <a:xfrm>
                <a:off x="990" y="2786"/>
                <a:ext cx="77" cy="88"/>
              </a:xfrm>
              <a:prstGeom prst="parallelogram">
                <a:avLst>
                  <a:gd name="adj" fmla="val 25000"/>
                </a:avLst>
              </a:prstGeom>
              <a:solidFill>
                <a:srgbClr val="FFCC99"/>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94" name="AutoShape 40"/>
              <p:cNvSpPr>
                <a:spLocks noChangeAspect="1" noChangeArrowheads="1"/>
              </p:cNvSpPr>
              <p:nvPr/>
            </p:nvSpPr>
            <p:spPr bwMode="auto">
              <a:xfrm flipH="1">
                <a:off x="1266" y="2786"/>
                <a:ext cx="76" cy="88"/>
              </a:xfrm>
              <a:prstGeom prst="parallelogram">
                <a:avLst>
                  <a:gd name="adj" fmla="val 25273"/>
                </a:avLst>
              </a:prstGeom>
              <a:solidFill>
                <a:srgbClr val="FFCC99"/>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95" name="Oval 41"/>
              <p:cNvSpPr>
                <a:spLocks noChangeAspect="1" noChangeArrowheads="1"/>
              </p:cNvSpPr>
              <p:nvPr/>
            </p:nvSpPr>
            <p:spPr bwMode="auto">
              <a:xfrm>
                <a:off x="1296" y="2626"/>
                <a:ext cx="46" cy="73"/>
              </a:xfrm>
              <a:prstGeom prst="ellipse">
                <a:avLst/>
              </a:prstGeom>
              <a:solidFill>
                <a:srgbClr val="FFCC99"/>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96" name="Rectangle 42"/>
              <p:cNvSpPr>
                <a:spLocks noChangeAspect="1" noChangeArrowheads="1"/>
              </p:cNvSpPr>
              <p:nvPr/>
            </p:nvSpPr>
            <p:spPr bwMode="auto">
              <a:xfrm>
                <a:off x="1112" y="2802"/>
                <a:ext cx="93" cy="43"/>
              </a:xfrm>
              <a:prstGeom prst="rect">
                <a:avLst/>
              </a:prstGeom>
              <a:solidFill>
                <a:schemeClr val="bg1"/>
              </a:solidFill>
              <a:ln>
                <a:noFill/>
              </a:ln>
              <a:effectLst/>
              <a:extLst>
                <a:ext uri="{91240B29-F687-4F45-9708-019B960494DF}">
                  <a14:hiddenLine xmlns:a14="http://schemas.microsoft.com/office/drawing/2010/main" w="25400" algn="ctr">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grpSp>
        <p:sp>
          <p:nvSpPr>
            <p:cNvPr id="100" name="雲形吹き出し 99"/>
            <p:cNvSpPr/>
            <p:nvPr/>
          </p:nvSpPr>
          <p:spPr>
            <a:xfrm>
              <a:off x="4921023" y="4149080"/>
              <a:ext cx="3240360" cy="1224136"/>
            </a:xfrm>
            <a:prstGeom prst="cloudCallout">
              <a:avLst/>
            </a:prstGeom>
            <a:solidFill>
              <a:schemeClr val="bg1"/>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円/楕円 52"/>
            <p:cNvSpPr/>
            <p:nvPr/>
          </p:nvSpPr>
          <p:spPr>
            <a:xfrm>
              <a:off x="6568692" y="5621535"/>
              <a:ext cx="452785" cy="427936"/>
            </a:xfrm>
            <a:prstGeom prst="ellipse">
              <a:avLst/>
            </a:prstGeom>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　</a:t>
              </a:r>
              <a:endParaRPr kumimoji="1" lang="ja-JP" altLang="en-US" dirty="0"/>
            </a:p>
          </p:txBody>
        </p:sp>
        <p:sp>
          <p:nvSpPr>
            <p:cNvPr id="54" name="円/楕円 53"/>
            <p:cNvSpPr/>
            <p:nvPr/>
          </p:nvSpPr>
          <p:spPr>
            <a:xfrm>
              <a:off x="6084168" y="6025400"/>
              <a:ext cx="452785" cy="427936"/>
            </a:xfrm>
            <a:prstGeom prst="ellipse">
              <a:avLst/>
            </a:prstGeom>
            <a:solidFill>
              <a:srgbClr val="92D050"/>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　</a:t>
              </a:r>
              <a:endParaRPr kumimoji="1" lang="ja-JP" altLang="en-US" dirty="0"/>
            </a:p>
          </p:txBody>
        </p:sp>
        <p:sp>
          <p:nvSpPr>
            <p:cNvPr id="55" name="二等辺三角形 54"/>
            <p:cNvSpPr/>
            <p:nvPr/>
          </p:nvSpPr>
          <p:spPr>
            <a:xfrm>
              <a:off x="7164288" y="5765551"/>
              <a:ext cx="432048" cy="617833"/>
            </a:xfrm>
            <a:prstGeom prst="triangle">
              <a:avLst/>
            </a:prstGeom>
            <a:solidFill>
              <a:srgbClr val="0070C0"/>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円/楕円 55"/>
            <p:cNvSpPr/>
            <p:nvPr/>
          </p:nvSpPr>
          <p:spPr>
            <a:xfrm>
              <a:off x="6280660" y="4293096"/>
              <a:ext cx="452785" cy="427936"/>
            </a:xfrm>
            <a:prstGeom prst="ellipse">
              <a:avLst/>
            </a:prstGeom>
            <a:solidFill>
              <a:schemeClr val="tx2"/>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　</a:t>
              </a:r>
              <a:endParaRPr kumimoji="1" lang="ja-JP" altLang="en-US" dirty="0"/>
            </a:p>
          </p:txBody>
        </p:sp>
        <p:sp>
          <p:nvSpPr>
            <p:cNvPr id="57" name="円/楕円 56"/>
            <p:cNvSpPr/>
            <p:nvPr/>
          </p:nvSpPr>
          <p:spPr>
            <a:xfrm>
              <a:off x="5796136" y="4696961"/>
              <a:ext cx="452785" cy="427936"/>
            </a:xfrm>
            <a:prstGeom prst="ellipse">
              <a:avLst/>
            </a:prstGeom>
            <a:solidFill>
              <a:schemeClr val="tx2"/>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　</a:t>
              </a:r>
              <a:endParaRPr kumimoji="1" lang="ja-JP" altLang="en-US" dirty="0"/>
            </a:p>
          </p:txBody>
        </p:sp>
        <p:sp>
          <p:nvSpPr>
            <p:cNvPr id="58" name="二等辺三角形 57"/>
            <p:cNvSpPr/>
            <p:nvPr/>
          </p:nvSpPr>
          <p:spPr>
            <a:xfrm>
              <a:off x="6876256" y="4437112"/>
              <a:ext cx="432048" cy="617833"/>
            </a:xfrm>
            <a:prstGeom prst="triangle">
              <a:avLst/>
            </a:prstGeom>
            <a:solidFill>
              <a:schemeClr val="tx2"/>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9" name="円/楕円 58"/>
          <p:cNvSpPr>
            <a:spLocks noChangeAspect="1"/>
          </p:cNvSpPr>
          <p:nvPr/>
        </p:nvSpPr>
        <p:spPr>
          <a:xfrm>
            <a:off x="6896069" y="3487922"/>
            <a:ext cx="360000" cy="360000"/>
          </a:xfrm>
          <a:prstGeom prst="ellipse">
            <a:avLst/>
          </a:prstGeom>
          <a:solidFill>
            <a:srgbClr val="92D050"/>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　</a:t>
            </a:r>
            <a:endParaRPr kumimoji="1" lang="ja-JP" altLang="en-US" dirty="0"/>
          </a:p>
        </p:txBody>
      </p:sp>
      <p:sp>
        <p:nvSpPr>
          <p:cNvPr id="9" name="テキスト ボックス 8"/>
          <p:cNvSpPr txBox="1"/>
          <p:nvPr/>
        </p:nvSpPr>
        <p:spPr>
          <a:xfrm>
            <a:off x="7184061" y="3451922"/>
            <a:ext cx="381836" cy="400110"/>
          </a:xfrm>
          <a:prstGeom prst="rect">
            <a:avLst/>
          </a:prstGeom>
          <a:noFill/>
        </p:spPr>
        <p:txBody>
          <a:bodyPr wrap="none" rtlCol="0">
            <a:spAutoFit/>
          </a:bodyPr>
          <a:lstStyle/>
          <a:p>
            <a:r>
              <a:rPr kumimoji="1" lang="ja-JP" altLang="en-US" sz="2000" dirty="0" smtClean="0">
                <a:solidFill>
                  <a:schemeClr val="bg2">
                    <a:lumMod val="10000"/>
                  </a:schemeClr>
                </a:solidFill>
                <a:latin typeface="+mj-ea"/>
                <a:ea typeface="+mj-ea"/>
              </a:rPr>
              <a:t>と</a:t>
            </a:r>
            <a:endParaRPr kumimoji="1" lang="ja-JP" altLang="en-US" sz="2000" dirty="0">
              <a:solidFill>
                <a:schemeClr val="bg2">
                  <a:lumMod val="10000"/>
                </a:schemeClr>
              </a:solidFill>
              <a:latin typeface="+mj-ea"/>
              <a:ea typeface="+mj-ea"/>
            </a:endParaRPr>
          </a:p>
        </p:txBody>
      </p:sp>
      <p:sp>
        <p:nvSpPr>
          <p:cNvPr id="60" name="円/楕円 59"/>
          <p:cNvSpPr>
            <a:spLocks noChangeAspect="1"/>
          </p:cNvSpPr>
          <p:nvPr/>
        </p:nvSpPr>
        <p:spPr>
          <a:xfrm>
            <a:off x="7507765" y="3487922"/>
            <a:ext cx="360000" cy="360000"/>
          </a:xfrm>
          <a:prstGeom prst="ellipse">
            <a:avLst/>
          </a:prstGeom>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　</a:t>
            </a:r>
            <a:endParaRPr kumimoji="1" lang="ja-JP" altLang="en-US" dirty="0"/>
          </a:p>
        </p:txBody>
      </p:sp>
      <p:sp>
        <p:nvSpPr>
          <p:cNvPr id="61" name="テキスト ボックス 60"/>
          <p:cNvSpPr txBox="1"/>
          <p:nvPr/>
        </p:nvSpPr>
        <p:spPr>
          <a:xfrm>
            <a:off x="6842681" y="3789040"/>
            <a:ext cx="1617751" cy="400110"/>
          </a:xfrm>
          <a:prstGeom prst="rect">
            <a:avLst/>
          </a:prstGeom>
          <a:noFill/>
        </p:spPr>
        <p:txBody>
          <a:bodyPr wrap="none" rtlCol="0">
            <a:spAutoFit/>
          </a:bodyPr>
          <a:lstStyle/>
          <a:p>
            <a:r>
              <a:rPr kumimoji="1" lang="ja-JP" altLang="en-US" sz="2000" dirty="0" smtClean="0">
                <a:solidFill>
                  <a:schemeClr val="bg2">
                    <a:lumMod val="10000"/>
                  </a:schemeClr>
                </a:solidFill>
                <a:latin typeface="+mj-ea"/>
                <a:ea typeface="+mj-ea"/>
              </a:rPr>
              <a:t>区別できない</a:t>
            </a:r>
            <a:endParaRPr kumimoji="1" lang="ja-JP" altLang="en-US" sz="2000" dirty="0">
              <a:solidFill>
                <a:schemeClr val="bg2">
                  <a:lumMod val="10000"/>
                </a:schemeClr>
              </a:solidFill>
              <a:latin typeface="+mj-ea"/>
              <a:ea typeface="+mj-ea"/>
            </a:endParaRPr>
          </a:p>
        </p:txBody>
      </p:sp>
      <p:sp>
        <p:nvSpPr>
          <p:cNvPr id="62" name="テキスト ボックス 61"/>
          <p:cNvSpPr txBox="1"/>
          <p:nvPr/>
        </p:nvSpPr>
        <p:spPr>
          <a:xfrm>
            <a:off x="7812000" y="3451922"/>
            <a:ext cx="441146" cy="400110"/>
          </a:xfrm>
          <a:prstGeom prst="rect">
            <a:avLst/>
          </a:prstGeom>
          <a:noFill/>
        </p:spPr>
        <p:txBody>
          <a:bodyPr wrap="none" rtlCol="0">
            <a:spAutoFit/>
          </a:bodyPr>
          <a:lstStyle/>
          <a:p>
            <a:r>
              <a:rPr kumimoji="1" lang="ja-JP" altLang="en-US" sz="2000" dirty="0" smtClean="0">
                <a:solidFill>
                  <a:schemeClr val="bg2">
                    <a:lumMod val="10000"/>
                  </a:schemeClr>
                </a:solidFill>
                <a:latin typeface="+mj-ea"/>
                <a:ea typeface="+mj-ea"/>
              </a:rPr>
              <a:t>が</a:t>
            </a:r>
            <a:endParaRPr kumimoji="1" lang="ja-JP" altLang="en-US" sz="2000" dirty="0">
              <a:solidFill>
                <a:schemeClr val="bg2">
                  <a:lumMod val="10000"/>
                </a:schemeClr>
              </a:solidFill>
              <a:latin typeface="+mj-ea"/>
              <a:ea typeface="+mj-ea"/>
            </a:endParaRPr>
          </a:p>
        </p:txBody>
      </p:sp>
    </p:spTree>
    <p:extLst>
      <p:ext uri="{BB962C8B-B14F-4D97-AF65-F5344CB8AC3E}">
        <p14:creationId xmlns:p14="http://schemas.microsoft.com/office/powerpoint/2010/main" val="17184947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260648"/>
            <a:ext cx="7992888" cy="1143000"/>
          </a:xfrm>
        </p:spPr>
        <p:txBody>
          <a:bodyPr/>
          <a:lstStyle/>
          <a:p>
            <a:r>
              <a:rPr kumimoji="1" lang="ja-JP" altLang="en-US" sz="4400" dirty="0" smtClean="0">
                <a:ln w="12700">
                  <a:noFill/>
                </a:ln>
                <a:solidFill>
                  <a:schemeClr val="bg2">
                    <a:lumMod val="10000"/>
                  </a:schemeClr>
                </a:solidFill>
                <a:effectLst>
                  <a:outerShdw blurRad="38100" dist="38100" dir="2700000" algn="tl">
                    <a:srgbClr val="000000">
                      <a:alpha val="43137"/>
                    </a:srgbClr>
                  </a:outerShdw>
                </a:effectLst>
              </a:rPr>
              <a:t>実験結果：</a:t>
            </a:r>
            <a:r>
              <a:rPr lang="ja-JP" altLang="en-US" sz="4400" dirty="0">
                <a:ln w="12700">
                  <a:noFill/>
                </a:ln>
                <a:solidFill>
                  <a:schemeClr val="bg2">
                    <a:lumMod val="10000"/>
                  </a:schemeClr>
                </a:solidFill>
                <a:effectLst>
                  <a:outerShdw blurRad="38100" dist="38100" dir="2700000" algn="tl">
                    <a:srgbClr val="000000">
                      <a:alpha val="43137"/>
                    </a:srgbClr>
                  </a:outerShdw>
                </a:effectLst>
              </a:rPr>
              <a:t>各</a:t>
            </a:r>
            <a:r>
              <a:rPr kumimoji="1" lang="ja-JP" altLang="en-US" sz="4400" dirty="0" smtClean="0">
                <a:ln w="12700">
                  <a:noFill/>
                </a:ln>
                <a:solidFill>
                  <a:schemeClr val="bg2">
                    <a:lumMod val="10000"/>
                  </a:schemeClr>
                </a:solidFill>
                <a:effectLst>
                  <a:outerShdw blurRad="38100" dist="38100" dir="2700000" algn="tl">
                    <a:srgbClr val="000000">
                      <a:alpha val="43137"/>
                    </a:srgbClr>
                  </a:outerShdw>
                </a:effectLst>
              </a:rPr>
              <a:t>行動の選択確率</a:t>
            </a:r>
            <a:r>
              <a:rPr kumimoji="1" lang="en-US" altLang="ja-JP" sz="4400" dirty="0" smtClean="0">
                <a:ln w="12700">
                  <a:noFill/>
                </a:ln>
                <a:solidFill>
                  <a:schemeClr val="bg2">
                    <a:lumMod val="10000"/>
                  </a:schemeClr>
                </a:solidFill>
                <a:effectLst>
                  <a:outerShdw blurRad="38100" dist="38100" dir="2700000" algn="tl">
                    <a:srgbClr val="000000">
                      <a:alpha val="43137"/>
                    </a:srgbClr>
                  </a:outerShdw>
                </a:effectLst>
              </a:rPr>
              <a:t>2</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 name="テキスト ボックス 11"/>
              <p:cNvSpPr txBox="1"/>
              <p:nvPr/>
            </p:nvSpPr>
            <p:spPr>
              <a:xfrm>
                <a:off x="1080000" y="4680000"/>
                <a:ext cx="2311787" cy="369332"/>
              </a:xfrm>
              <a:prstGeom prst="rect">
                <a:avLst/>
              </a:prstGeom>
              <a:noFill/>
              <a:ln w="19050">
                <a:solidFill>
                  <a:schemeClr val="bg2">
                    <a:lumMod val="10000"/>
                  </a:schemeClr>
                </a:solidFill>
              </a:ln>
            </p:spPr>
            <p:txBody>
              <a:bodyPr wrap="none" rtlCol="0">
                <a:spAutoFit/>
              </a:bodyPr>
              <a:lstStyle/>
              <a:p>
                <a:r>
                  <a:rPr kumimoji="1" lang="ja-JP" altLang="en-US" b="1" dirty="0" smtClean="0">
                    <a:solidFill>
                      <a:schemeClr val="bg2">
                        <a:lumMod val="10000"/>
                      </a:schemeClr>
                    </a:solidFill>
                    <a:latin typeface="+mj-ea"/>
                    <a:ea typeface="+mj-ea"/>
                  </a:rPr>
                  <a:t>タスク</a:t>
                </a:r>
                <a:r>
                  <a:rPr lang="en-US" altLang="ja-JP" b="1" dirty="0">
                    <a:solidFill>
                      <a:schemeClr val="bg2">
                        <a:lumMod val="10000"/>
                      </a:schemeClr>
                    </a:solidFill>
                    <a:latin typeface="+mj-ea"/>
                    <a:ea typeface="+mj-ea"/>
                  </a:rPr>
                  <a:t>2</a:t>
                </a:r>
                <a:r>
                  <a:rPr kumimoji="1" lang="ja-JP" altLang="en-US" b="1" dirty="0" err="1" smtClean="0">
                    <a:solidFill>
                      <a:schemeClr val="bg2">
                        <a:lumMod val="10000"/>
                      </a:schemeClr>
                    </a:solidFill>
                    <a:latin typeface="+mj-ea"/>
                    <a:ea typeface="+mj-ea"/>
                  </a:rPr>
                  <a:t>，</a:t>
                </a:r>
                <a:r>
                  <a:rPr kumimoji="1" lang="ja-JP" altLang="en-US" b="1" dirty="0" smtClean="0">
                    <a:solidFill>
                      <a:schemeClr val="bg2">
                        <a:lumMod val="10000"/>
                      </a:schemeClr>
                    </a:solidFill>
                    <a:latin typeface="+mj-ea"/>
                    <a:ea typeface="+mj-ea"/>
                  </a:rPr>
                  <a:t>観測</a:t>
                </a:r>
                <a14:m>
                  <m:oMath xmlns:m="http://schemas.openxmlformats.org/officeDocument/2006/math">
                    <m:sSub>
                      <m:sSubPr>
                        <m:ctrlPr>
                          <a:rPr kumimoji="1" lang="en-US" altLang="ja-JP" b="1" i="1" smtClean="0">
                            <a:solidFill>
                              <a:schemeClr val="bg2">
                                <a:lumMod val="10000"/>
                              </a:schemeClr>
                            </a:solidFill>
                            <a:latin typeface="Cambria Math"/>
                            <a:ea typeface="+mj-ea"/>
                          </a:rPr>
                        </m:ctrlPr>
                      </m:sSubPr>
                      <m:e>
                        <m:r>
                          <a:rPr kumimoji="1" lang="en-US" altLang="ja-JP" b="1" i="1" smtClean="0">
                            <a:solidFill>
                              <a:schemeClr val="bg2">
                                <a:lumMod val="10000"/>
                              </a:schemeClr>
                            </a:solidFill>
                            <a:latin typeface="Cambria Math"/>
                            <a:ea typeface="+mj-ea"/>
                          </a:rPr>
                          <m:t>𝒐</m:t>
                        </m:r>
                      </m:e>
                      <m:sub>
                        <m:r>
                          <a:rPr kumimoji="1" lang="en-US" altLang="ja-JP" b="1" i="1" smtClean="0">
                            <a:solidFill>
                              <a:schemeClr val="bg2">
                                <a:lumMod val="10000"/>
                              </a:schemeClr>
                            </a:solidFill>
                            <a:latin typeface="Cambria Math"/>
                            <a:ea typeface="+mj-ea"/>
                          </a:rPr>
                          <m:t>𝟐</m:t>
                        </m:r>
                      </m:sub>
                    </m:sSub>
                  </m:oMath>
                </a14:m>
                <a:r>
                  <a:rPr lang="en-US" altLang="ja-JP" b="1" dirty="0" smtClean="0">
                    <a:solidFill>
                      <a:schemeClr val="bg2">
                        <a:lumMod val="10000"/>
                      </a:schemeClr>
                    </a:solidFill>
                    <a:latin typeface="+mj-ea"/>
                    <a:ea typeface="+mj-ea"/>
                  </a:rPr>
                  <a:t>(</a:t>
                </a:r>
                <a:r>
                  <a:rPr lang="ja-JP" altLang="en-US" b="1" dirty="0" smtClean="0">
                    <a:solidFill>
                      <a:schemeClr val="bg2">
                        <a:lumMod val="10000"/>
                      </a:schemeClr>
                    </a:solidFill>
                    <a:latin typeface="+mj-ea"/>
                    <a:ea typeface="+mj-ea"/>
                  </a:rPr>
                  <a:t>　　 </a:t>
                </a:r>
                <a:r>
                  <a:rPr lang="en-US" altLang="ja-JP" b="1" dirty="0" smtClean="0">
                    <a:solidFill>
                      <a:schemeClr val="bg2">
                        <a:lumMod val="10000"/>
                      </a:schemeClr>
                    </a:solidFill>
                    <a:latin typeface="+mj-ea"/>
                    <a:ea typeface="+mj-ea"/>
                  </a:rPr>
                  <a:t>)</a:t>
                </a:r>
                <a:endParaRPr lang="en-US" altLang="ja-JP" b="1" dirty="0">
                  <a:solidFill>
                    <a:schemeClr val="bg2">
                      <a:lumMod val="10000"/>
                    </a:schemeClr>
                  </a:solidFill>
                  <a:latin typeface="+mj-ea"/>
                  <a:ea typeface="+mj-ea"/>
                </a:endParaRPr>
              </a:p>
            </p:txBody>
          </p:sp>
        </mc:Choice>
        <mc:Fallback xmlns="">
          <p:sp>
            <p:nvSpPr>
              <p:cNvPr id="12" name="テキスト ボックス 11"/>
              <p:cNvSpPr txBox="1">
                <a:spLocks noRot="1" noChangeAspect="1" noMove="1" noResize="1" noEditPoints="1" noAdjustHandles="1" noChangeArrowheads="1" noChangeShapeType="1" noTextEdit="1"/>
              </p:cNvSpPr>
              <p:nvPr/>
            </p:nvSpPr>
            <p:spPr>
              <a:xfrm>
                <a:off x="1080000" y="4680000"/>
                <a:ext cx="2311787" cy="369332"/>
              </a:xfrm>
              <a:prstGeom prst="rect">
                <a:avLst/>
              </a:prstGeom>
              <a:blipFill rotWithShape="1">
                <a:blip r:embed="rId2"/>
                <a:stretch>
                  <a:fillRect l="-1832" t="-9524" b="-19048"/>
                </a:stretch>
              </a:blipFill>
              <a:ln w="19050">
                <a:solidFill>
                  <a:schemeClr val="bg2">
                    <a:lumMod val="10000"/>
                  </a:schemeClr>
                </a:solidFill>
              </a:ln>
            </p:spPr>
            <p:txBody>
              <a:bodyPr/>
              <a:lstStyle/>
              <a:p>
                <a:r>
                  <a:rPr lang="ja-JP" altLang="en-US">
                    <a:noFill/>
                  </a:rPr>
                  <a:t> </a:t>
                </a:r>
              </a:p>
            </p:txBody>
          </p:sp>
        </mc:Fallback>
      </mc:AlternateContent>
      <p:pic>
        <p:nvPicPr>
          <p:cNvPr id="4" name="図 3"/>
          <p:cNvPicPr>
            <a:picLocks/>
          </p:cNvPicPr>
          <p:nvPr/>
        </p:nvPicPr>
        <p:blipFill>
          <a:blip r:embed="rId3">
            <a:extLst>
              <a:ext uri="{28A0092B-C50C-407E-A947-70E740481C1C}">
                <a14:useLocalDpi xmlns:a14="http://schemas.microsoft.com/office/drawing/2010/main" val="0"/>
              </a:ext>
            </a:extLst>
          </a:blip>
          <a:stretch>
            <a:fillRect/>
          </a:stretch>
        </p:blipFill>
        <p:spPr>
          <a:xfrm>
            <a:off x="4680000" y="1800000"/>
            <a:ext cx="3960000" cy="2700000"/>
          </a:xfrm>
          <a:prstGeom prst="rect">
            <a:avLst/>
          </a:prstGeom>
        </p:spPr>
      </p:pic>
      <mc:AlternateContent xmlns:mc="http://schemas.openxmlformats.org/markup-compatibility/2006" xmlns:a14="http://schemas.microsoft.com/office/drawing/2010/main">
        <mc:Choice Requires="a14">
          <p:sp>
            <p:nvSpPr>
              <p:cNvPr id="13" name="テキスト ボックス 12"/>
              <p:cNvSpPr txBox="1"/>
              <p:nvPr/>
            </p:nvSpPr>
            <p:spPr>
              <a:xfrm>
                <a:off x="5400000" y="4680000"/>
                <a:ext cx="2465675" cy="369332"/>
              </a:xfrm>
              <a:prstGeom prst="rect">
                <a:avLst/>
              </a:prstGeom>
              <a:noFill/>
              <a:ln w="19050">
                <a:solidFill>
                  <a:schemeClr val="bg2">
                    <a:lumMod val="10000"/>
                  </a:schemeClr>
                </a:solidFill>
              </a:ln>
            </p:spPr>
            <p:txBody>
              <a:bodyPr wrap="none" rtlCol="0">
                <a:spAutoFit/>
              </a:bodyPr>
              <a:lstStyle/>
              <a:p>
                <a:r>
                  <a:rPr kumimoji="1" lang="ja-JP" altLang="en-US" b="1" dirty="0" smtClean="0">
                    <a:solidFill>
                      <a:schemeClr val="bg2">
                        <a:lumMod val="10000"/>
                      </a:schemeClr>
                    </a:solidFill>
                    <a:latin typeface="+mj-ea"/>
                    <a:ea typeface="+mj-ea"/>
                  </a:rPr>
                  <a:t>タスク</a:t>
                </a:r>
                <a:r>
                  <a:rPr lang="en-US" altLang="ja-JP" b="1" dirty="0">
                    <a:solidFill>
                      <a:schemeClr val="bg2">
                        <a:lumMod val="10000"/>
                      </a:schemeClr>
                    </a:solidFill>
                    <a:latin typeface="+mj-ea"/>
                    <a:ea typeface="+mj-ea"/>
                  </a:rPr>
                  <a:t>2</a:t>
                </a:r>
                <a:r>
                  <a:rPr kumimoji="1" lang="ja-JP" altLang="en-US" b="1" dirty="0" err="1" smtClean="0">
                    <a:solidFill>
                      <a:schemeClr val="bg2">
                        <a:lumMod val="10000"/>
                      </a:schemeClr>
                    </a:solidFill>
                    <a:latin typeface="+mj-ea"/>
                    <a:ea typeface="+mj-ea"/>
                  </a:rPr>
                  <a:t>，</a:t>
                </a:r>
                <a:r>
                  <a:rPr lang="ja-JP" altLang="en-US" b="1" dirty="0" smtClean="0">
                    <a:solidFill>
                      <a:schemeClr val="bg2">
                        <a:lumMod val="10000"/>
                      </a:schemeClr>
                    </a:solidFill>
                    <a:latin typeface="+mj-ea"/>
                    <a:ea typeface="+mj-ea"/>
                  </a:rPr>
                  <a:t>観測</a:t>
                </a:r>
                <a14:m>
                  <m:oMath xmlns:m="http://schemas.openxmlformats.org/officeDocument/2006/math">
                    <m:sSub>
                      <m:sSubPr>
                        <m:ctrlPr>
                          <a:rPr lang="en-US" altLang="ja-JP" b="1" i="1" smtClean="0">
                            <a:solidFill>
                              <a:schemeClr val="bg2">
                                <a:lumMod val="10000"/>
                              </a:schemeClr>
                            </a:solidFill>
                            <a:latin typeface="Cambria Math"/>
                            <a:ea typeface="+mj-ea"/>
                          </a:rPr>
                        </m:ctrlPr>
                      </m:sSubPr>
                      <m:e>
                        <m:r>
                          <a:rPr lang="en-US" altLang="ja-JP" b="1" i="1" smtClean="0">
                            <a:solidFill>
                              <a:schemeClr val="bg2">
                                <a:lumMod val="10000"/>
                              </a:schemeClr>
                            </a:solidFill>
                            <a:latin typeface="Cambria Math"/>
                            <a:ea typeface="+mj-ea"/>
                          </a:rPr>
                          <m:t>𝒐</m:t>
                        </m:r>
                      </m:e>
                      <m:sub>
                        <m:r>
                          <a:rPr lang="en-US" altLang="ja-JP" b="1" i="1" smtClean="0">
                            <a:solidFill>
                              <a:schemeClr val="bg2">
                                <a:lumMod val="10000"/>
                              </a:schemeClr>
                            </a:solidFill>
                            <a:latin typeface="Cambria Math"/>
                            <a:ea typeface="+mj-ea"/>
                          </a:rPr>
                          <m:t>𝟏</m:t>
                        </m:r>
                      </m:sub>
                    </m:sSub>
                  </m:oMath>
                </a14:m>
                <a:r>
                  <a:rPr lang="en-US" altLang="ja-JP" b="1" dirty="0" smtClean="0">
                    <a:solidFill>
                      <a:schemeClr val="bg2">
                        <a:lumMod val="10000"/>
                      </a:schemeClr>
                    </a:solidFill>
                    <a:latin typeface="+mj-ea"/>
                    <a:ea typeface="+mj-ea"/>
                  </a:rPr>
                  <a:t>(</a:t>
                </a:r>
                <a:r>
                  <a:rPr lang="ja-JP" altLang="en-US" b="1" dirty="0" smtClean="0">
                    <a:solidFill>
                      <a:schemeClr val="bg2">
                        <a:lumMod val="10000"/>
                      </a:schemeClr>
                    </a:solidFill>
                    <a:latin typeface="+mj-ea"/>
                    <a:ea typeface="+mj-ea"/>
                  </a:rPr>
                  <a:t>　　 </a:t>
                </a:r>
                <a:r>
                  <a:rPr lang="en-US" altLang="ja-JP" b="1" dirty="0" smtClean="0">
                    <a:solidFill>
                      <a:schemeClr val="bg2">
                        <a:lumMod val="10000"/>
                      </a:schemeClr>
                    </a:solidFill>
                    <a:latin typeface="+mj-ea"/>
                    <a:ea typeface="+mj-ea"/>
                  </a:rPr>
                  <a:t>)</a:t>
                </a:r>
                <a:r>
                  <a:rPr lang="ja-JP" altLang="en-US" b="1" dirty="0" smtClean="0">
                    <a:solidFill>
                      <a:schemeClr val="bg2">
                        <a:lumMod val="10000"/>
                      </a:schemeClr>
                    </a:solidFill>
                    <a:latin typeface="+mj-ea"/>
                    <a:ea typeface="+mj-ea"/>
                  </a:rPr>
                  <a:t>　</a:t>
                </a:r>
                <a:endParaRPr lang="en-US" altLang="ja-JP" b="1" dirty="0">
                  <a:solidFill>
                    <a:schemeClr val="bg2">
                      <a:lumMod val="10000"/>
                    </a:schemeClr>
                  </a:solidFill>
                  <a:latin typeface="+mj-ea"/>
                  <a:ea typeface="+mj-ea"/>
                </a:endParaRPr>
              </a:p>
            </p:txBody>
          </p:sp>
        </mc:Choice>
        <mc:Fallback xmlns="">
          <p:sp>
            <p:nvSpPr>
              <p:cNvPr id="13" name="テキスト ボックス 12"/>
              <p:cNvSpPr txBox="1">
                <a:spLocks noRot="1" noChangeAspect="1" noMove="1" noResize="1" noEditPoints="1" noAdjustHandles="1" noChangeArrowheads="1" noChangeShapeType="1" noTextEdit="1"/>
              </p:cNvSpPr>
              <p:nvPr/>
            </p:nvSpPr>
            <p:spPr>
              <a:xfrm>
                <a:off x="5400000" y="4680000"/>
                <a:ext cx="2465675" cy="369332"/>
              </a:xfrm>
              <a:prstGeom prst="rect">
                <a:avLst/>
              </a:prstGeom>
              <a:blipFill rotWithShape="1">
                <a:blip r:embed="rId4"/>
                <a:stretch>
                  <a:fillRect l="-1966" t="-9524" b="-19048"/>
                </a:stretch>
              </a:blipFill>
              <a:ln w="19050">
                <a:solidFill>
                  <a:schemeClr val="bg2">
                    <a:lumMod val="10000"/>
                  </a:schemeClr>
                </a:solidFill>
              </a:ln>
            </p:spPr>
            <p:txBody>
              <a:bodyPr/>
              <a:lstStyle/>
              <a:p>
                <a:r>
                  <a:rPr lang="ja-JP" altLang="en-US">
                    <a:noFill/>
                  </a:rPr>
                  <a:t> </a:t>
                </a:r>
              </a:p>
            </p:txBody>
          </p:sp>
        </mc:Fallback>
      </mc:AlternateContent>
      <p:pic>
        <p:nvPicPr>
          <p:cNvPr id="14" name="図 13"/>
          <p:cNvPicPr>
            <a:picLocks/>
          </p:cNvPicPr>
          <p:nvPr/>
        </p:nvPicPr>
        <p:blipFill>
          <a:blip r:embed="rId5">
            <a:extLst>
              <a:ext uri="{28A0092B-C50C-407E-A947-70E740481C1C}">
                <a14:useLocalDpi xmlns:a14="http://schemas.microsoft.com/office/drawing/2010/main" val="0"/>
              </a:ext>
            </a:extLst>
          </a:blip>
          <a:stretch>
            <a:fillRect/>
          </a:stretch>
        </p:blipFill>
        <p:spPr>
          <a:xfrm>
            <a:off x="360000" y="1800000"/>
            <a:ext cx="3960000" cy="2700000"/>
          </a:xfrm>
          <a:prstGeom prst="rect">
            <a:avLst/>
          </a:prstGeom>
        </p:spPr>
      </p:pic>
      <p:sp>
        <p:nvSpPr>
          <p:cNvPr id="10" name="正方形/長方形 9"/>
          <p:cNvSpPr>
            <a:spLocks noChangeAspect="1"/>
          </p:cNvSpPr>
          <p:nvPr/>
        </p:nvSpPr>
        <p:spPr>
          <a:xfrm>
            <a:off x="2844000" y="4752000"/>
            <a:ext cx="252000" cy="252000"/>
          </a:xfrm>
          <a:prstGeom prst="rect">
            <a:avLst/>
          </a:prstGeom>
          <a:solidFill>
            <a:srgbClr val="00B0F0"/>
          </a:solidFill>
          <a:ln w="12700" cap="flat" cmpd="sng" algn="ctr">
            <a:solidFill>
              <a:schemeClr val="bg2">
                <a:lumMod val="1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1" name="正方形/長方形 10"/>
          <p:cNvSpPr>
            <a:spLocks noChangeAspect="1"/>
          </p:cNvSpPr>
          <p:nvPr/>
        </p:nvSpPr>
        <p:spPr>
          <a:xfrm>
            <a:off x="7164000" y="4752000"/>
            <a:ext cx="252000" cy="252000"/>
          </a:xfrm>
          <a:prstGeom prst="rect">
            <a:avLst/>
          </a:prstGeom>
          <a:solidFill>
            <a:srgbClr val="92D050"/>
          </a:solidFill>
          <a:ln w="12700" cap="flat" cmpd="sng" algn="ctr">
            <a:solidFill>
              <a:schemeClr val="bg2">
                <a:lumMod val="1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3" name="テキスト ボックス 2"/>
          <p:cNvSpPr txBox="1"/>
          <p:nvPr/>
        </p:nvSpPr>
        <p:spPr>
          <a:xfrm>
            <a:off x="720000" y="5400000"/>
            <a:ext cx="7776488" cy="707886"/>
          </a:xfrm>
          <a:prstGeom prst="rect">
            <a:avLst/>
          </a:prstGeom>
          <a:noFill/>
          <a:ln w="19050">
            <a:solidFill>
              <a:schemeClr val="bg2">
                <a:lumMod val="10000"/>
              </a:schemeClr>
            </a:solidFill>
          </a:ln>
        </p:spPr>
        <p:txBody>
          <a:bodyPr wrap="none" rtlCol="0">
            <a:spAutoFit/>
          </a:bodyPr>
          <a:lstStyle/>
          <a:p>
            <a:r>
              <a:rPr kumimoji="1" lang="ja-JP" altLang="en-US" sz="2000" dirty="0" smtClean="0">
                <a:solidFill>
                  <a:schemeClr val="bg2">
                    <a:lumMod val="10000"/>
                  </a:schemeClr>
                </a:solidFill>
                <a:latin typeface="+mj-ea"/>
                <a:ea typeface="+mj-ea"/>
              </a:rPr>
              <a:t>環境内に適切な行動が決まらない観測が存在すると，</a:t>
            </a:r>
            <a:endParaRPr kumimoji="1" lang="en-US" altLang="ja-JP" sz="2000" dirty="0" smtClean="0">
              <a:solidFill>
                <a:schemeClr val="bg2">
                  <a:lumMod val="10000"/>
                </a:schemeClr>
              </a:solidFill>
              <a:latin typeface="+mj-ea"/>
              <a:ea typeface="+mj-ea"/>
            </a:endParaRPr>
          </a:p>
          <a:p>
            <a:r>
              <a:rPr kumimoji="1" lang="ja-JP" altLang="en-US" sz="2000" dirty="0" smtClean="0">
                <a:solidFill>
                  <a:schemeClr val="bg2">
                    <a:lumMod val="10000"/>
                  </a:schemeClr>
                </a:solidFill>
                <a:latin typeface="+mj-ea"/>
                <a:ea typeface="+mj-ea"/>
              </a:rPr>
              <a:t>適切な行動が一つである観測でも行動の選択確率にばらつきが生じる</a:t>
            </a:r>
            <a:endParaRPr kumimoji="1" lang="ja-JP" altLang="en-US" sz="2000" dirty="0">
              <a:solidFill>
                <a:schemeClr val="bg2">
                  <a:lumMod val="10000"/>
                </a:schemeClr>
              </a:solidFill>
              <a:latin typeface="+mj-ea"/>
              <a:ea typeface="+mj-ea"/>
            </a:endParaRPr>
          </a:p>
        </p:txBody>
      </p:sp>
    </p:spTree>
    <p:extLst>
      <p:ext uri="{BB962C8B-B14F-4D97-AF65-F5344CB8AC3E}">
        <p14:creationId xmlns:p14="http://schemas.microsoft.com/office/powerpoint/2010/main" val="28238299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260648"/>
            <a:ext cx="7056784" cy="1143000"/>
          </a:xfrm>
        </p:spPr>
        <p:txBody>
          <a:bodyPr/>
          <a:lstStyle/>
          <a:p>
            <a:r>
              <a:rPr lang="ja-JP" altLang="en-US" sz="4400" dirty="0" smtClean="0">
                <a:ln w="12700">
                  <a:noFill/>
                </a:ln>
                <a:solidFill>
                  <a:schemeClr val="bg2">
                    <a:lumMod val="10000"/>
                  </a:schemeClr>
                </a:solidFill>
                <a:effectLst>
                  <a:outerShdw blurRad="38100" dist="38100" dir="2700000" algn="tl">
                    <a:srgbClr val="000000">
                      <a:alpha val="43137"/>
                    </a:srgbClr>
                  </a:outerShdw>
                </a:effectLst>
              </a:rPr>
              <a:t>問題点：各行動の選択確率</a:t>
            </a:r>
            <a:endParaRPr kumimoji="1" lang="ja-JP" altLang="en-US" sz="4800" dirty="0">
              <a:ln w="12700">
                <a:noFill/>
              </a:ln>
              <a:solidFill>
                <a:schemeClr val="bg2">
                  <a:lumMod val="10000"/>
                </a:schemeClr>
              </a:solidFill>
              <a:effectLst>
                <a:outerShdw blurRad="38100" dist="38100" dir="2700000" algn="tl">
                  <a:srgbClr val="000000">
                    <a:alpha val="43137"/>
                  </a:srgbClr>
                </a:outerShdw>
              </a:effectLst>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2" name="コンテンツ プレースホルダー 2"/>
          <p:cNvSpPr>
            <a:spLocks noGrp="1"/>
          </p:cNvSpPr>
          <p:nvPr>
            <p:ph idx="1"/>
          </p:nvPr>
        </p:nvSpPr>
        <p:spPr>
          <a:xfrm>
            <a:off x="539552" y="1817688"/>
            <a:ext cx="8064896" cy="4419600"/>
          </a:xfrm>
        </p:spPr>
        <p:txBody>
          <a:bodyPr>
            <a:normAutofit/>
          </a:bodyPr>
          <a:lstStyle/>
          <a:p>
            <a:pPr marL="0" lvl="0" indent="0">
              <a:buNone/>
            </a:pPr>
            <a:r>
              <a:rPr lang="ja-JP" altLang="en-US" dirty="0" smtClean="0">
                <a:solidFill>
                  <a:srgbClr val="E8DED8">
                    <a:lumMod val="10000"/>
                  </a:srgbClr>
                </a:solidFill>
                <a:latin typeface="ＭＳ Ｐゴシック"/>
                <a:ea typeface="ＭＳ Ｐゴシック"/>
              </a:rPr>
              <a:t>・ばらつきが生じていると判断する基準がない</a:t>
            </a:r>
            <a:endParaRPr lang="en-US" altLang="ja-JP" dirty="0" smtClean="0">
              <a:solidFill>
                <a:srgbClr val="E8DED8">
                  <a:lumMod val="10000"/>
                </a:srgbClr>
              </a:solidFill>
              <a:latin typeface="ＭＳ Ｐゴシック"/>
              <a:ea typeface="ＭＳ Ｐゴシック"/>
            </a:endParaRPr>
          </a:p>
          <a:p>
            <a:pPr marL="0" lvl="0" indent="0">
              <a:buNone/>
            </a:pPr>
            <a:r>
              <a:rPr lang="ja-JP" altLang="en-US" dirty="0" smtClean="0">
                <a:solidFill>
                  <a:srgbClr val="E8DED8">
                    <a:lumMod val="10000"/>
                  </a:srgbClr>
                </a:solidFill>
                <a:latin typeface="ＭＳ Ｐゴシック"/>
                <a:ea typeface="ＭＳ Ｐゴシック"/>
              </a:rPr>
              <a:t>・</a:t>
            </a:r>
            <a:r>
              <a:rPr lang="ja-JP" altLang="en-US" dirty="0" smtClean="0">
                <a:solidFill>
                  <a:srgbClr val="FF0000"/>
                </a:solidFill>
                <a:latin typeface="ＭＳ Ｐゴシック"/>
                <a:ea typeface="ＭＳ Ｐゴシック"/>
              </a:rPr>
              <a:t>適切な行動が複数ある観測</a:t>
            </a:r>
            <a:r>
              <a:rPr lang="ja-JP" altLang="en-US" dirty="0" smtClean="0">
                <a:solidFill>
                  <a:srgbClr val="E8DED8">
                    <a:lumMod val="10000"/>
                  </a:srgbClr>
                </a:solidFill>
                <a:latin typeface="ＭＳ Ｐゴシック"/>
                <a:ea typeface="ＭＳ Ｐゴシック"/>
              </a:rPr>
              <a:t>を特定できない</a:t>
            </a:r>
            <a:endParaRPr lang="en-US" altLang="ja-JP" dirty="0" smtClean="0">
              <a:solidFill>
                <a:srgbClr val="E8DED8">
                  <a:lumMod val="10000"/>
                </a:srgbClr>
              </a:solidFill>
              <a:latin typeface="ＭＳ Ｐゴシック"/>
              <a:ea typeface="ＭＳ Ｐゴシック"/>
            </a:endParaRPr>
          </a:p>
        </p:txBody>
      </p:sp>
    </p:spTree>
    <p:extLst>
      <p:ext uri="{BB962C8B-B14F-4D97-AF65-F5344CB8AC3E}">
        <p14:creationId xmlns:p14="http://schemas.microsoft.com/office/powerpoint/2010/main" val="10347166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260648"/>
            <a:ext cx="7992888" cy="1143000"/>
          </a:xfrm>
        </p:spPr>
        <p:txBody>
          <a:bodyPr/>
          <a:lstStyle/>
          <a:p>
            <a:r>
              <a:rPr kumimoji="1" lang="ja-JP" altLang="en-US" sz="4400" dirty="0" smtClean="0">
                <a:ln w="12700">
                  <a:noFill/>
                </a:ln>
                <a:solidFill>
                  <a:schemeClr val="bg2">
                    <a:lumMod val="10000"/>
                  </a:schemeClr>
                </a:solidFill>
                <a:effectLst>
                  <a:outerShdw blurRad="38100" dist="38100" dir="2700000" algn="tl">
                    <a:srgbClr val="000000">
                      <a:alpha val="43137"/>
                    </a:srgbClr>
                  </a:outerShdw>
                </a:effectLst>
              </a:rPr>
              <a:t>実験結果：行動の選択頻度</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2699792" y="1556792"/>
            <a:ext cx="3457998" cy="369332"/>
          </a:xfrm>
          <a:prstGeom prst="rect">
            <a:avLst/>
          </a:prstGeom>
          <a:noFill/>
        </p:spPr>
        <p:txBody>
          <a:bodyPr wrap="none" rtlCol="0">
            <a:spAutoFit/>
          </a:bodyPr>
          <a:lstStyle/>
          <a:p>
            <a:r>
              <a:rPr lang="ja-JP" altLang="en-US" b="1" u="sng" dirty="0" smtClean="0">
                <a:solidFill>
                  <a:schemeClr val="bg2">
                    <a:lumMod val="10000"/>
                  </a:schemeClr>
                </a:solidFill>
                <a:latin typeface="+mj-ea"/>
                <a:ea typeface="+mj-ea"/>
              </a:rPr>
              <a:t>その他：確率の計算式による問題</a:t>
            </a:r>
            <a:endParaRPr kumimoji="1" lang="ja-JP" altLang="en-US" b="1" u="sng" dirty="0">
              <a:solidFill>
                <a:schemeClr val="bg2">
                  <a:lumMod val="10000"/>
                </a:schemeClr>
              </a:solidFill>
              <a:latin typeface="+mj-ea"/>
              <a:ea typeface="+mj-ea"/>
            </a:endParaRPr>
          </a:p>
        </p:txBody>
      </p:sp>
      <p:sp>
        <p:nvSpPr>
          <p:cNvPr id="5" name="テキスト ボックス 4"/>
          <p:cNvSpPr txBox="1"/>
          <p:nvPr/>
        </p:nvSpPr>
        <p:spPr>
          <a:xfrm>
            <a:off x="438928" y="5589240"/>
            <a:ext cx="8124340" cy="707886"/>
          </a:xfrm>
          <a:prstGeom prst="rect">
            <a:avLst/>
          </a:prstGeom>
          <a:noFill/>
          <a:ln w="19050">
            <a:solidFill>
              <a:schemeClr val="bg2">
                <a:lumMod val="10000"/>
              </a:schemeClr>
            </a:solidFill>
          </a:ln>
        </p:spPr>
        <p:txBody>
          <a:bodyPr wrap="none" rtlCol="0">
            <a:spAutoFit/>
          </a:bodyPr>
          <a:lstStyle/>
          <a:p>
            <a:pPr algn="ctr"/>
            <a:r>
              <a:rPr kumimoji="1" lang="ja-JP" altLang="en-US" sz="2000" b="1" dirty="0" smtClean="0">
                <a:solidFill>
                  <a:schemeClr val="bg2">
                    <a:lumMod val="10000"/>
                  </a:schemeClr>
                </a:solidFill>
                <a:latin typeface="+mj-ea"/>
                <a:ea typeface="+mj-ea"/>
              </a:rPr>
              <a:t>行動の選択確率だけ見ると，適切な行動が学習できていないように見える</a:t>
            </a:r>
            <a:endParaRPr kumimoji="1" lang="en-US" altLang="ja-JP" sz="2000" b="1" dirty="0" smtClean="0">
              <a:solidFill>
                <a:schemeClr val="bg2">
                  <a:lumMod val="10000"/>
                </a:schemeClr>
              </a:solidFill>
              <a:latin typeface="+mj-ea"/>
              <a:ea typeface="+mj-ea"/>
            </a:endParaRPr>
          </a:p>
          <a:p>
            <a:r>
              <a:rPr kumimoji="1" lang="ja-JP" altLang="en-US" sz="2000" b="1" dirty="0" smtClean="0">
                <a:solidFill>
                  <a:schemeClr val="bg2">
                    <a:lumMod val="10000"/>
                  </a:schemeClr>
                </a:solidFill>
                <a:latin typeface="+mj-ea"/>
                <a:ea typeface="+mj-ea"/>
              </a:rPr>
              <a:t>→学習初期の探索データによる</a:t>
            </a:r>
            <a:r>
              <a:rPr lang="ja-JP" altLang="en-US" sz="2000" b="1" dirty="0">
                <a:solidFill>
                  <a:schemeClr val="bg2">
                    <a:lumMod val="10000"/>
                  </a:schemeClr>
                </a:solidFill>
                <a:latin typeface="+mj-ea"/>
                <a:ea typeface="+mj-ea"/>
              </a:rPr>
              <a:t>影響が</a:t>
            </a:r>
            <a:r>
              <a:rPr lang="ja-JP" altLang="en-US" sz="2000" b="1" dirty="0" smtClean="0">
                <a:solidFill>
                  <a:schemeClr val="bg2">
                    <a:lumMod val="10000"/>
                  </a:schemeClr>
                </a:solidFill>
                <a:latin typeface="+mj-ea"/>
                <a:ea typeface="+mj-ea"/>
              </a:rPr>
              <a:t>大きいと考えられる</a:t>
            </a:r>
            <a:endParaRPr kumimoji="1" lang="en-US" altLang="ja-JP" sz="2000" b="1" dirty="0" smtClean="0">
              <a:solidFill>
                <a:schemeClr val="bg2">
                  <a:lumMod val="10000"/>
                </a:schemeClr>
              </a:solidFill>
              <a:latin typeface="+mj-ea"/>
              <a:ea typeface="+mj-ea"/>
            </a:endParaRPr>
          </a:p>
        </p:txBody>
      </p:sp>
      <p:pic>
        <p:nvPicPr>
          <p:cNvPr id="7" name="図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0000" y="2457192"/>
            <a:ext cx="3960000" cy="2970000"/>
          </a:xfrm>
          <a:prstGeom prst="rect">
            <a:avLst/>
          </a:prstGeom>
        </p:spPr>
      </p:pic>
      <p:sp>
        <p:nvSpPr>
          <p:cNvPr id="13" name="テキスト ボックス 12"/>
          <p:cNvSpPr txBox="1"/>
          <p:nvPr/>
        </p:nvSpPr>
        <p:spPr>
          <a:xfrm>
            <a:off x="5400000" y="3744000"/>
            <a:ext cx="2630848" cy="707886"/>
          </a:xfrm>
          <a:prstGeom prst="rect">
            <a:avLst/>
          </a:prstGeom>
          <a:noFill/>
          <a:ln w="19050">
            <a:solidFill>
              <a:schemeClr val="bg2">
                <a:lumMod val="10000"/>
              </a:schemeClr>
            </a:solidFill>
          </a:ln>
        </p:spPr>
        <p:txBody>
          <a:bodyPr wrap="none" rtlCol="0">
            <a:spAutoFit/>
          </a:bodyPr>
          <a:lstStyle/>
          <a:p>
            <a:r>
              <a:rPr kumimoji="1" lang="ja-JP" altLang="en-US" sz="2000" dirty="0" smtClean="0">
                <a:solidFill>
                  <a:schemeClr val="bg2">
                    <a:lumMod val="10000"/>
                  </a:schemeClr>
                </a:solidFill>
                <a:latin typeface="+mj-ea"/>
                <a:ea typeface="+mj-ea"/>
              </a:rPr>
              <a:t>タスク</a:t>
            </a:r>
            <a:r>
              <a:rPr kumimoji="1" lang="en-US" altLang="ja-JP" sz="2000" dirty="0" smtClean="0">
                <a:solidFill>
                  <a:schemeClr val="bg2">
                    <a:lumMod val="10000"/>
                  </a:schemeClr>
                </a:solidFill>
                <a:latin typeface="+mj-ea"/>
                <a:ea typeface="+mj-ea"/>
              </a:rPr>
              <a:t>1</a:t>
            </a:r>
            <a:r>
              <a:rPr kumimoji="1" lang="ja-JP" altLang="en-US" sz="2000" dirty="0" err="1" smtClean="0">
                <a:solidFill>
                  <a:schemeClr val="bg2">
                    <a:lumMod val="10000"/>
                  </a:schemeClr>
                </a:solidFill>
                <a:latin typeface="+mj-ea"/>
                <a:ea typeface="+mj-ea"/>
              </a:rPr>
              <a:t>，</a:t>
            </a:r>
            <a:r>
              <a:rPr kumimoji="1" lang="ja-JP" altLang="en-US" sz="2000" dirty="0" smtClean="0">
                <a:solidFill>
                  <a:schemeClr val="bg2">
                    <a:lumMod val="10000"/>
                  </a:schemeClr>
                </a:solidFill>
                <a:latin typeface="+mj-ea"/>
                <a:ea typeface="+mj-ea"/>
              </a:rPr>
              <a:t>適切な行動が</a:t>
            </a:r>
            <a:endParaRPr kumimoji="1" lang="en-US" altLang="ja-JP" sz="2000" dirty="0" smtClean="0">
              <a:solidFill>
                <a:schemeClr val="bg2">
                  <a:lumMod val="10000"/>
                </a:schemeClr>
              </a:solidFill>
              <a:latin typeface="+mj-ea"/>
              <a:ea typeface="+mj-ea"/>
            </a:endParaRPr>
          </a:p>
          <a:p>
            <a:r>
              <a:rPr lang="ja-JP" altLang="en-US" sz="2000" dirty="0" smtClean="0">
                <a:solidFill>
                  <a:schemeClr val="bg2">
                    <a:lumMod val="10000"/>
                  </a:schemeClr>
                </a:solidFill>
                <a:latin typeface="+mj-ea"/>
                <a:ea typeface="+mj-ea"/>
              </a:rPr>
              <a:t>一つである観測</a:t>
            </a:r>
            <a:r>
              <a:rPr lang="ja-JP" altLang="en-US" sz="2000" dirty="0">
                <a:solidFill>
                  <a:schemeClr val="bg2">
                    <a:lumMod val="10000"/>
                  </a:schemeClr>
                </a:solidFill>
                <a:latin typeface="+mj-ea"/>
                <a:ea typeface="+mj-ea"/>
              </a:rPr>
              <a:t>　</a:t>
            </a:r>
            <a:r>
              <a:rPr lang="ja-JP" altLang="en-US" sz="2000" dirty="0" smtClean="0">
                <a:solidFill>
                  <a:schemeClr val="bg2">
                    <a:lumMod val="10000"/>
                  </a:schemeClr>
                </a:solidFill>
                <a:latin typeface="+mj-ea"/>
                <a:ea typeface="+mj-ea"/>
              </a:rPr>
              <a:t>　</a:t>
            </a:r>
            <a:endParaRPr lang="en-US" altLang="ja-JP" sz="2000" dirty="0">
              <a:solidFill>
                <a:schemeClr val="bg2">
                  <a:lumMod val="10000"/>
                </a:schemeClr>
              </a:solidFill>
              <a:latin typeface="+mj-ea"/>
              <a:ea typeface="+mj-ea"/>
            </a:endParaRPr>
          </a:p>
        </p:txBody>
      </p:sp>
      <p:sp>
        <p:nvSpPr>
          <p:cNvPr id="8" name="テキスト ボックス 7"/>
          <p:cNvSpPr txBox="1"/>
          <p:nvPr/>
        </p:nvSpPr>
        <p:spPr>
          <a:xfrm>
            <a:off x="5364088" y="4643844"/>
            <a:ext cx="3324949" cy="369332"/>
          </a:xfrm>
          <a:prstGeom prst="rect">
            <a:avLst/>
          </a:prstGeom>
          <a:noFill/>
        </p:spPr>
        <p:txBody>
          <a:bodyPr wrap="none" rtlCol="0">
            <a:spAutoFit/>
          </a:bodyPr>
          <a:lstStyle/>
          <a:p>
            <a:r>
              <a:rPr kumimoji="1" lang="ja-JP" altLang="en-US" b="1" dirty="0" smtClean="0">
                <a:solidFill>
                  <a:schemeClr val="bg2">
                    <a:lumMod val="10000"/>
                  </a:schemeClr>
                </a:solidFill>
                <a:latin typeface="+mj-ea"/>
                <a:ea typeface="+mj-ea"/>
              </a:rPr>
              <a:t>適切な行動は左移動</a:t>
            </a:r>
            <a:r>
              <a:rPr kumimoji="1" lang="en-US" altLang="ja-JP" b="1" dirty="0" smtClean="0">
                <a:solidFill>
                  <a:schemeClr val="bg2">
                    <a:lumMod val="10000"/>
                  </a:schemeClr>
                </a:solidFill>
                <a:latin typeface="+mj-ea"/>
                <a:ea typeface="+mj-ea"/>
              </a:rPr>
              <a:t>(</a:t>
            </a:r>
            <a:r>
              <a:rPr kumimoji="1" lang="ja-JP" altLang="en-US" b="1" dirty="0" smtClean="0">
                <a:solidFill>
                  <a:schemeClr val="bg2">
                    <a:lumMod val="10000"/>
                  </a:schemeClr>
                </a:solidFill>
                <a:latin typeface="+mj-ea"/>
                <a:ea typeface="+mj-ea"/>
              </a:rPr>
              <a:t>水色の線</a:t>
            </a:r>
            <a:r>
              <a:rPr kumimoji="1" lang="en-US" altLang="ja-JP" b="1" dirty="0" smtClean="0">
                <a:solidFill>
                  <a:schemeClr val="bg2">
                    <a:lumMod val="10000"/>
                  </a:schemeClr>
                </a:solidFill>
                <a:latin typeface="+mj-ea"/>
                <a:ea typeface="+mj-ea"/>
              </a:rPr>
              <a:t>)</a:t>
            </a:r>
            <a:endParaRPr kumimoji="1" lang="ja-JP" altLang="en-US" b="1" dirty="0">
              <a:solidFill>
                <a:schemeClr val="bg2">
                  <a:lumMod val="10000"/>
                </a:schemeClr>
              </a:solidFill>
              <a:latin typeface="+mj-ea"/>
              <a:ea typeface="+mj-ea"/>
            </a:endParaRPr>
          </a:p>
        </p:txBody>
      </p:sp>
    </p:spTree>
    <p:extLst>
      <p:ext uri="{BB962C8B-B14F-4D97-AF65-F5344CB8AC3E}">
        <p14:creationId xmlns:p14="http://schemas.microsoft.com/office/powerpoint/2010/main" val="25244957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7" name="タイトル 1"/>
          <p:cNvSpPr txBox="1">
            <a:spLocks/>
          </p:cNvSpPr>
          <p:nvPr/>
        </p:nvSpPr>
        <p:spPr>
          <a:xfrm>
            <a:off x="611560" y="260648"/>
            <a:ext cx="8064896" cy="1143000"/>
          </a:xfrm>
          <a:prstGeom prst="rect">
            <a:avLst/>
          </a:prstGeom>
        </p:spPr>
        <p:txBody>
          <a:bodyPr vert="horz" lIns="91440" tIns="45720" rIns="91440" bIns="45720" rtlCol="0" anchor="b">
            <a:noAutofit/>
          </a:bodyPr>
          <a:lstStyle>
            <a:lvl1pPr algn="l" defTabSz="914400" rtl="0" eaLnBrk="1" latinLnBrk="0" hangingPunct="1">
              <a:spcBef>
                <a:spcPct val="0"/>
              </a:spcBef>
              <a:buNone/>
              <a:defRPr kumimoji="1" sz="7200" b="1" kern="1200" baseline="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a:lstStyle>
          <a:p>
            <a:r>
              <a:rPr lang="ja-JP" altLang="en-US" sz="4000" dirty="0" smtClean="0">
                <a:ln w="12700">
                  <a:noFill/>
                </a:ln>
                <a:solidFill>
                  <a:schemeClr val="bg2">
                    <a:lumMod val="10000"/>
                  </a:schemeClr>
                </a:solidFill>
                <a:effectLst>
                  <a:outerShdw blurRad="38100" dist="38100" dir="2700000" algn="tl">
                    <a:srgbClr val="000000">
                      <a:alpha val="43137"/>
                    </a:srgbClr>
                  </a:outerShdw>
                </a:effectLst>
              </a:rPr>
              <a:t>不完全</a:t>
            </a:r>
            <a:r>
              <a:rPr lang="ja-JP" altLang="en-US" sz="4400" dirty="0" smtClean="0">
                <a:ln w="12700">
                  <a:noFill/>
                </a:ln>
                <a:solidFill>
                  <a:schemeClr val="bg2">
                    <a:lumMod val="10000"/>
                  </a:schemeClr>
                </a:solidFill>
                <a:effectLst>
                  <a:outerShdw blurRad="38100" dist="38100" dir="2700000" algn="tl">
                    <a:srgbClr val="000000">
                      <a:alpha val="43137"/>
                    </a:srgbClr>
                  </a:outerShdw>
                </a:effectLst>
              </a:rPr>
              <a:t>知覚が学習に及ぼす影響</a:t>
            </a:r>
            <a:endParaRPr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sp>
        <p:nvSpPr>
          <p:cNvPr id="46" name="正方形/長方形 45"/>
          <p:cNvSpPr/>
          <p:nvPr/>
        </p:nvSpPr>
        <p:spPr>
          <a:xfrm>
            <a:off x="1260000" y="5400000"/>
            <a:ext cx="6660000" cy="1080000"/>
          </a:xfrm>
          <a:prstGeom prst="rect">
            <a:avLst/>
          </a:prstGeom>
          <a:solidFill>
            <a:schemeClr val="bg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solidFill>
                  <a:schemeClr val="bg2">
                    <a:lumMod val="10000"/>
                  </a:schemeClr>
                </a:solidFill>
                <a:latin typeface="+mj-ea"/>
                <a:ea typeface="+mj-ea"/>
              </a:rPr>
              <a:t>本来異なる状態を</a:t>
            </a:r>
            <a:endParaRPr lang="en-US" altLang="ja-JP" sz="2800" dirty="0" smtClean="0">
              <a:solidFill>
                <a:schemeClr val="bg2">
                  <a:lumMod val="10000"/>
                </a:schemeClr>
              </a:solidFill>
              <a:latin typeface="+mj-ea"/>
              <a:ea typeface="+mj-ea"/>
            </a:endParaRPr>
          </a:p>
          <a:p>
            <a:pPr algn="ctr"/>
            <a:r>
              <a:rPr kumimoji="1" lang="ja-JP" altLang="en-US" sz="2800" dirty="0" smtClean="0">
                <a:solidFill>
                  <a:schemeClr val="bg2">
                    <a:lumMod val="10000"/>
                  </a:schemeClr>
                </a:solidFill>
                <a:latin typeface="+mj-ea"/>
                <a:ea typeface="+mj-ea"/>
              </a:rPr>
              <a:t>エージェントが区別できない</a:t>
            </a:r>
            <a:endParaRPr kumimoji="1" lang="ja-JP" altLang="en-US" sz="2800" dirty="0">
              <a:solidFill>
                <a:schemeClr val="bg2">
                  <a:lumMod val="10000"/>
                </a:schemeClr>
              </a:solidFill>
              <a:latin typeface="+mj-ea"/>
              <a:ea typeface="+mj-ea"/>
            </a:endParaRPr>
          </a:p>
        </p:txBody>
      </p:sp>
      <p:grpSp>
        <p:nvGrpSpPr>
          <p:cNvPr id="8" name="グループ化 7"/>
          <p:cNvGrpSpPr/>
          <p:nvPr/>
        </p:nvGrpSpPr>
        <p:grpSpPr>
          <a:xfrm>
            <a:off x="1080000" y="1692000"/>
            <a:ext cx="7092227" cy="3456000"/>
            <a:chOff x="1080000" y="1692000"/>
            <a:chExt cx="7092227" cy="3456000"/>
          </a:xfrm>
        </p:grpSpPr>
        <p:grpSp>
          <p:nvGrpSpPr>
            <p:cNvPr id="17" name="グループ化 16"/>
            <p:cNvGrpSpPr>
              <a:grpSpLocks noChangeAspect="1"/>
            </p:cNvGrpSpPr>
            <p:nvPr/>
          </p:nvGrpSpPr>
          <p:grpSpPr>
            <a:xfrm>
              <a:off x="1080000" y="1692000"/>
              <a:ext cx="7092227" cy="3456000"/>
              <a:chOff x="1331640" y="1692000"/>
              <a:chExt cx="7128432" cy="3473640"/>
            </a:xfrm>
          </p:grpSpPr>
          <mc:AlternateContent xmlns:mc="http://schemas.openxmlformats.org/markup-compatibility/2006" xmlns:a14="http://schemas.microsoft.com/office/drawing/2010/main">
            <mc:Choice Requires="a14">
              <p:sp>
                <p:nvSpPr>
                  <p:cNvPr id="2" name="円/楕円 1"/>
                  <p:cNvSpPr/>
                  <p:nvPr/>
                </p:nvSpPr>
                <p:spPr>
                  <a:xfrm>
                    <a:off x="1763688" y="2268000"/>
                    <a:ext cx="1368000" cy="720000"/>
                  </a:xfrm>
                  <a:prstGeom prst="ellipse">
                    <a:avLst/>
                  </a:prstGeom>
                  <a:no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bg2">
                            <a:lumMod val="10000"/>
                          </a:schemeClr>
                        </a:solidFill>
                        <a:latin typeface="+mj-ea"/>
                        <a:ea typeface="+mj-ea"/>
                      </a:rPr>
                      <a:t>状態</a:t>
                    </a:r>
                    <a14:m>
                      <m:oMath xmlns:m="http://schemas.openxmlformats.org/officeDocument/2006/math">
                        <m:sSub>
                          <m:sSubPr>
                            <m:ctrlPr>
                              <a:rPr kumimoji="1" lang="en-US" altLang="ja-JP" sz="2000" b="1" i="1" smtClean="0">
                                <a:solidFill>
                                  <a:schemeClr val="bg2">
                                    <a:lumMod val="10000"/>
                                  </a:schemeClr>
                                </a:solidFill>
                                <a:latin typeface="Cambria Math"/>
                                <a:ea typeface="+mj-ea"/>
                              </a:rPr>
                            </m:ctrlPr>
                          </m:sSubPr>
                          <m:e>
                            <m:r>
                              <a:rPr kumimoji="1" lang="en-US" altLang="ja-JP" sz="2000" b="1" i="1" smtClean="0">
                                <a:solidFill>
                                  <a:schemeClr val="bg2">
                                    <a:lumMod val="10000"/>
                                  </a:schemeClr>
                                </a:solidFill>
                                <a:latin typeface="Cambria Math"/>
                                <a:ea typeface="+mj-ea"/>
                              </a:rPr>
                              <m:t>𝒔</m:t>
                            </m:r>
                          </m:e>
                          <m:sub>
                            <m:r>
                              <a:rPr kumimoji="1" lang="en-US" altLang="ja-JP" sz="2000" b="1" i="1" smtClean="0">
                                <a:solidFill>
                                  <a:schemeClr val="bg2">
                                    <a:lumMod val="10000"/>
                                  </a:schemeClr>
                                </a:solidFill>
                                <a:latin typeface="Cambria Math"/>
                                <a:ea typeface="+mj-ea"/>
                              </a:rPr>
                              <m:t>𝟏</m:t>
                            </m:r>
                          </m:sub>
                        </m:sSub>
                      </m:oMath>
                    </a14:m>
                    <a:endParaRPr kumimoji="1" lang="ja-JP" altLang="en-US" sz="2000" b="1" dirty="0">
                      <a:solidFill>
                        <a:schemeClr val="bg2">
                          <a:lumMod val="10000"/>
                        </a:schemeClr>
                      </a:solidFill>
                      <a:latin typeface="+mj-ea"/>
                      <a:ea typeface="+mj-ea"/>
                    </a:endParaRPr>
                  </a:p>
                </p:txBody>
              </p:sp>
            </mc:Choice>
            <mc:Fallback xmlns="">
              <p:sp>
                <p:nvSpPr>
                  <p:cNvPr id="2" name="円/楕円 1"/>
                  <p:cNvSpPr>
                    <a:spLocks noRot="1" noChangeAspect="1" noMove="1" noResize="1" noEditPoints="1" noAdjustHandles="1" noChangeArrowheads="1" noChangeShapeType="1" noTextEdit="1"/>
                  </p:cNvSpPr>
                  <p:nvPr/>
                </p:nvSpPr>
                <p:spPr>
                  <a:xfrm>
                    <a:off x="1763688" y="2268000"/>
                    <a:ext cx="1368000" cy="720000"/>
                  </a:xfrm>
                  <a:prstGeom prst="ellipse">
                    <a:avLst/>
                  </a:prstGeom>
                  <a:blipFill rotWithShape="1">
                    <a:blip r:embed="rId2"/>
                    <a:stretch>
                      <a:fillRect/>
                    </a:stretch>
                  </a:blipFill>
                  <a:ln w="19050">
                    <a:solidFill>
                      <a:schemeClr val="bg2">
                        <a:lumMod val="10000"/>
                      </a:schemeClr>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14" name="円/楕円 113"/>
                  <p:cNvSpPr/>
                  <p:nvPr/>
                </p:nvSpPr>
                <p:spPr>
                  <a:xfrm>
                    <a:off x="1763688" y="3204000"/>
                    <a:ext cx="1368000" cy="720000"/>
                  </a:xfrm>
                  <a:prstGeom prst="ellipse">
                    <a:avLst/>
                  </a:prstGeom>
                  <a:no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bg2">
                            <a:lumMod val="10000"/>
                          </a:schemeClr>
                        </a:solidFill>
                        <a:latin typeface="+mj-ea"/>
                        <a:ea typeface="+mj-ea"/>
                      </a:rPr>
                      <a:t>状態</a:t>
                    </a:r>
                    <a14:m>
                      <m:oMath xmlns:m="http://schemas.openxmlformats.org/officeDocument/2006/math">
                        <m:sSub>
                          <m:sSubPr>
                            <m:ctrlPr>
                              <a:rPr kumimoji="1" lang="en-US" altLang="ja-JP" sz="2000" b="1" i="1" smtClean="0">
                                <a:solidFill>
                                  <a:schemeClr val="bg2">
                                    <a:lumMod val="10000"/>
                                  </a:schemeClr>
                                </a:solidFill>
                                <a:latin typeface="Cambria Math"/>
                                <a:ea typeface="+mj-ea"/>
                              </a:rPr>
                            </m:ctrlPr>
                          </m:sSubPr>
                          <m:e>
                            <m:r>
                              <a:rPr kumimoji="1" lang="en-US" altLang="ja-JP" sz="2000" b="1" i="1" smtClean="0">
                                <a:solidFill>
                                  <a:schemeClr val="bg2">
                                    <a:lumMod val="10000"/>
                                  </a:schemeClr>
                                </a:solidFill>
                                <a:latin typeface="Cambria Math"/>
                                <a:ea typeface="+mj-ea"/>
                              </a:rPr>
                              <m:t>𝒔</m:t>
                            </m:r>
                          </m:e>
                          <m:sub>
                            <m:r>
                              <a:rPr kumimoji="1" lang="en-US" altLang="ja-JP" sz="2000" b="1" i="1" smtClean="0">
                                <a:solidFill>
                                  <a:schemeClr val="bg2">
                                    <a:lumMod val="10000"/>
                                  </a:schemeClr>
                                </a:solidFill>
                                <a:latin typeface="Cambria Math"/>
                                <a:ea typeface="+mj-ea"/>
                              </a:rPr>
                              <m:t>𝟐</m:t>
                            </m:r>
                          </m:sub>
                        </m:sSub>
                      </m:oMath>
                    </a14:m>
                    <a:endParaRPr kumimoji="1" lang="ja-JP" altLang="en-US" sz="2000" b="1" dirty="0">
                      <a:solidFill>
                        <a:schemeClr val="bg2">
                          <a:lumMod val="10000"/>
                        </a:schemeClr>
                      </a:solidFill>
                      <a:latin typeface="+mj-ea"/>
                      <a:ea typeface="+mj-ea"/>
                    </a:endParaRPr>
                  </a:p>
                </p:txBody>
              </p:sp>
            </mc:Choice>
            <mc:Fallback xmlns="">
              <p:sp>
                <p:nvSpPr>
                  <p:cNvPr id="114" name="円/楕円 113"/>
                  <p:cNvSpPr>
                    <a:spLocks noRot="1" noChangeAspect="1" noMove="1" noResize="1" noEditPoints="1" noAdjustHandles="1" noChangeArrowheads="1" noChangeShapeType="1" noTextEdit="1"/>
                  </p:cNvSpPr>
                  <p:nvPr/>
                </p:nvSpPr>
                <p:spPr>
                  <a:xfrm>
                    <a:off x="1763688" y="3204000"/>
                    <a:ext cx="1368000" cy="720000"/>
                  </a:xfrm>
                  <a:prstGeom prst="ellipse">
                    <a:avLst/>
                  </a:prstGeom>
                  <a:blipFill rotWithShape="1">
                    <a:blip r:embed="rId3"/>
                    <a:stretch>
                      <a:fillRect/>
                    </a:stretch>
                  </a:blipFill>
                  <a:ln w="19050">
                    <a:solidFill>
                      <a:schemeClr val="bg2">
                        <a:lumMod val="10000"/>
                      </a:schemeClr>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15" name="円/楕円 114"/>
                  <p:cNvSpPr/>
                  <p:nvPr/>
                </p:nvSpPr>
                <p:spPr>
                  <a:xfrm>
                    <a:off x="1763688" y="4140000"/>
                    <a:ext cx="1368000" cy="720000"/>
                  </a:xfrm>
                  <a:prstGeom prst="ellipse">
                    <a:avLst/>
                  </a:prstGeom>
                  <a:no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bg2">
                            <a:lumMod val="10000"/>
                          </a:schemeClr>
                        </a:solidFill>
                        <a:latin typeface="+mj-ea"/>
                        <a:ea typeface="+mj-ea"/>
                      </a:rPr>
                      <a:t>状態</a:t>
                    </a:r>
                    <a14:m>
                      <m:oMath xmlns:m="http://schemas.openxmlformats.org/officeDocument/2006/math">
                        <m:sSub>
                          <m:sSubPr>
                            <m:ctrlPr>
                              <a:rPr kumimoji="1" lang="en-US" altLang="ja-JP" sz="2000" b="1" i="1" smtClean="0">
                                <a:solidFill>
                                  <a:schemeClr val="bg2">
                                    <a:lumMod val="10000"/>
                                  </a:schemeClr>
                                </a:solidFill>
                                <a:latin typeface="Cambria Math"/>
                                <a:ea typeface="+mj-ea"/>
                              </a:rPr>
                            </m:ctrlPr>
                          </m:sSubPr>
                          <m:e>
                            <m:r>
                              <a:rPr kumimoji="1" lang="en-US" altLang="ja-JP" sz="2000" b="1" i="1" smtClean="0">
                                <a:solidFill>
                                  <a:schemeClr val="bg2">
                                    <a:lumMod val="10000"/>
                                  </a:schemeClr>
                                </a:solidFill>
                                <a:latin typeface="Cambria Math"/>
                                <a:ea typeface="+mj-ea"/>
                              </a:rPr>
                              <m:t>𝒔</m:t>
                            </m:r>
                          </m:e>
                          <m:sub>
                            <m:r>
                              <a:rPr kumimoji="1" lang="en-US" altLang="ja-JP" sz="2000" b="1" i="1" smtClean="0">
                                <a:solidFill>
                                  <a:schemeClr val="bg2">
                                    <a:lumMod val="10000"/>
                                  </a:schemeClr>
                                </a:solidFill>
                                <a:latin typeface="Cambria Math"/>
                                <a:ea typeface="+mj-ea"/>
                              </a:rPr>
                              <m:t>𝟑</m:t>
                            </m:r>
                          </m:sub>
                        </m:sSub>
                      </m:oMath>
                    </a14:m>
                    <a:endParaRPr kumimoji="1" lang="ja-JP" altLang="en-US" sz="2000" b="1" dirty="0">
                      <a:solidFill>
                        <a:schemeClr val="bg2">
                          <a:lumMod val="10000"/>
                        </a:schemeClr>
                      </a:solidFill>
                      <a:latin typeface="+mj-ea"/>
                      <a:ea typeface="+mj-ea"/>
                    </a:endParaRPr>
                  </a:p>
                </p:txBody>
              </p:sp>
            </mc:Choice>
            <mc:Fallback xmlns="">
              <p:sp>
                <p:nvSpPr>
                  <p:cNvPr id="115" name="円/楕円 114"/>
                  <p:cNvSpPr>
                    <a:spLocks noRot="1" noChangeAspect="1" noMove="1" noResize="1" noEditPoints="1" noAdjustHandles="1" noChangeArrowheads="1" noChangeShapeType="1" noTextEdit="1"/>
                  </p:cNvSpPr>
                  <p:nvPr/>
                </p:nvSpPr>
                <p:spPr>
                  <a:xfrm>
                    <a:off x="1763688" y="4140000"/>
                    <a:ext cx="1368000" cy="720000"/>
                  </a:xfrm>
                  <a:prstGeom prst="ellipse">
                    <a:avLst/>
                  </a:prstGeom>
                  <a:blipFill rotWithShape="1">
                    <a:blip r:embed="rId4"/>
                    <a:stretch>
                      <a:fillRect/>
                    </a:stretch>
                  </a:blipFill>
                  <a:ln w="19050">
                    <a:solidFill>
                      <a:schemeClr val="bg2">
                        <a:lumMod val="10000"/>
                      </a:schemeClr>
                    </a:solidFill>
                  </a:ln>
                </p:spPr>
                <p:txBody>
                  <a:bodyPr/>
                  <a:lstStyle/>
                  <a:p>
                    <a:r>
                      <a:rPr lang="ja-JP" altLang="en-US">
                        <a:noFill/>
                      </a:rPr>
                      <a:t> </a:t>
                    </a:r>
                  </a:p>
                </p:txBody>
              </p:sp>
            </mc:Fallback>
          </mc:AlternateContent>
          <p:sp>
            <p:nvSpPr>
              <p:cNvPr id="4" name="正方形/長方形 3"/>
              <p:cNvSpPr/>
              <p:nvPr/>
            </p:nvSpPr>
            <p:spPr>
              <a:xfrm>
                <a:off x="1331640" y="1916832"/>
                <a:ext cx="2340000" cy="3240000"/>
              </a:xfrm>
              <a:prstGeom prst="rect">
                <a:avLst/>
              </a:prstGeom>
              <a:no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2094950" y="1692000"/>
                <a:ext cx="720000" cy="396000"/>
              </a:xfrm>
              <a:prstGeom prst="rect">
                <a:avLst/>
              </a:prstGeom>
              <a:solidFill>
                <a:schemeClr val="bg1"/>
              </a:solidFill>
              <a:ln w="19050">
                <a:solidFill>
                  <a:schemeClr val="bg2">
                    <a:lumMod val="10000"/>
                  </a:schemeClr>
                </a:solidFill>
              </a:ln>
            </p:spPr>
            <p:txBody>
              <a:bodyPr wrap="none" rtlCol="0">
                <a:spAutoFit/>
              </a:bodyPr>
              <a:lstStyle/>
              <a:p>
                <a:r>
                  <a:rPr kumimoji="1" lang="ja-JP" altLang="en-US" b="1" dirty="0" smtClean="0">
                    <a:solidFill>
                      <a:schemeClr val="bg2">
                        <a:lumMod val="10000"/>
                      </a:schemeClr>
                    </a:solidFill>
                    <a:latin typeface="+mj-ea"/>
                    <a:ea typeface="+mj-ea"/>
                  </a:rPr>
                  <a:t>環境</a:t>
                </a:r>
                <a:endParaRPr kumimoji="1" lang="ja-JP" altLang="en-US" b="1" dirty="0">
                  <a:solidFill>
                    <a:schemeClr val="bg2">
                      <a:lumMod val="10000"/>
                    </a:schemeClr>
                  </a:solidFill>
                  <a:latin typeface="+mj-ea"/>
                  <a:ea typeface="+mj-ea"/>
                </a:endParaRPr>
              </a:p>
            </p:txBody>
          </p:sp>
          <mc:AlternateContent xmlns:mc="http://schemas.openxmlformats.org/markup-compatibility/2006" xmlns:a14="http://schemas.microsoft.com/office/drawing/2010/main">
            <mc:Choice Requires="a14">
              <p:sp>
                <p:nvSpPr>
                  <p:cNvPr id="116" name="円/楕円 115"/>
                  <p:cNvSpPr/>
                  <p:nvPr/>
                </p:nvSpPr>
                <p:spPr>
                  <a:xfrm>
                    <a:off x="5652120" y="2276808"/>
                    <a:ext cx="1368000" cy="720000"/>
                  </a:xfrm>
                  <a:prstGeom prst="ellipse">
                    <a:avLst/>
                  </a:prstGeom>
                  <a:no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bg2">
                            <a:lumMod val="10000"/>
                          </a:schemeClr>
                        </a:solidFill>
                        <a:latin typeface="+mj-ea"/>
                        <a:ea typeface="+mj-ea"/>
                      </a:rPr>
                      <a:t>状態</a:t>
                    </a:r>
                    <a14:m>
                      <m:oMath xmlns:m="http://schemas.openxmlformats.org/officeDocument/2006/math">
                        <m:sSub>
                          <m:sSubPr>
                            <m:ctrlPr>
                              <a:rPr kumimoji="1" lang="en-US" altLang="ja-JP" sz="2000" b="1" i="1" smtClean="0">
                                <a:solidFill>
                                  <a:schemeClr val="bg2">
                                    <a:lumMod val="10000"/>
                                  </a:schemeClr>
                                </a:solidFill>
                                <a:latin typeface="Cambria Math"/>
                                <a:ea typeface="+mj-ea"/>
                              </a:rPr>
                            </m:ctrlPr>
                          </m:sSubPr>
                          <m:e>
                            <m:r>
                              <a:rPr kumimoji="1" lang="en-US" altLang="ja-JP" sz="2000" b="1" i="1" smtClean="0">
                                <a:solidFill>
                                  <a:schemeClr val="bg2">
                                    <a:lumMod val="10000"/>
                                  </a:schemeClr>
                                </a:solidFill>
                                <a:latin typeface="Cambria Math"/>
                                <a:ea typeface="+mj-ea"/>
                              </a:rPr>
                              <m:t>𝒔</m:t>
                            </m:r>
                          </m:e>
                          <m:sub>
                            <m:r>
                              <a:rPr kumimoji="1" lang="en-US" altLang="ja-JP" sz="2000" b="1" i="1" smtClean="0">
                                <a:solidFill>
                                  <a:schemeClr val="bg2">
                                    <a:lumMod val="10000"/>
                                  </a:schemeClr>
                                </a:solidFill>
                                <a:latin typeface="Cambria Math"/>
                                <a:ea typeface="+mj-ea"/>
                              </a:rPr>
                              <m:t>𝟏</m:t>
                            </m:r>
                          </m:sub>
                        </m:sSub>
                      </m:oMath>
                    </a14:m>
                    <a:endParaRPr kumimoji="1" lang="ja-JP" altLang="en-US" sz="2000" b="1" dirty="0">
                      <a:solidFill>
                        <a:schemeClr val="bg2">
                          <a:lumMod val="10000"/>
                        </a:schemeClr>
                      </a:solidFill>
                      <a:latin typeface="+mj-ea"/>
                      <a:ea typeface="+mj-ea"/>
                    </a:endParaRPr>
                  </a:p>
                </p:txBody>
              </p:sp>
            </mc:Choice>
            <mc:Fallback xmlns="">
              <p:sp>
                <p:nvSpPr>
                  <p:cNvPr id="116" name="円/楕円 115"/>
                  <p:cNvSpPr>
                    <a:spLocks noRot="1" noChangeAspect="1" noMove="1" noResize="1" noEditPoints="1" noAdjustHandles="1" noChangeArrowheads="1" noChangeShapeType="1" noTextEdit="1"/>
                  </p:cNvSpPr>
                  <p:nvPr/>
                </p:nvSpPr>
                <p:spPr>
                  <a:xfrm>
                    <a:off x="5652120" y="2276808"/>
                    <a:ext cx="1368000" cy="720000"/>
                  </a:xfrm>
                  <a:prstGeom prst="ellipse">
                    <a:avLst/>
                  </a:prstGeom>
                  <a:blipFill rotWithShape="1">
                    <a:blip r:embed="rId5"/>
                    <a:stretch>
                      <a:fillRect/>
                    </a:stretch>
                  </a:blipFill>
                  <a:ln w="19050">
                    <a:solidFill>
                      <a:schemeClr val="bg2">
                        <a:lumMod val="10000"/>
                      </a:schemeClr>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17" name="円/楕円 116"/>
                  <p:cNvSpPr/>
                  <p:nvPr/>
                </p:nvSpPr>
                <p:spPr>
                  <a:xfrm>
                    <a:off x="5652120" y="3212808"/>
                    <a:ext cx="1368000" cy="720000"/>
                  </a:xfrm>
                  <a:prstGeom prst="ellipse">
                    <a:avLst/>
                  </a:prstGeom>
                  <a:no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bg2">
                            <a:lumMod val="10000"/>
                          </a:schemeClr>
                        </a:solidFill>
                        <a:latin typeface="+mj-ea"/>
                        <a:ea typeface="+mj-ea"/>
                      </a:rPr>
                      <a:t>状態</a:t>
                    </a:r>
                    <a14:m>
                      <m:oMath xmlns:m="http://schemas.openxmlformats.org/officeDocument/2006/math">
                        <m:sSub>
                          <m:sSubPr>
                            <m:ctrlPr>
                              <a:rPr kumimoji="1" lang="en-US" altLang="ja-JP" sz="2000" b="1" i="1" smtClean="0">
                                <a:solidFill>
                                  <a:schemeClr val="bg2">
                                    <a:lumMod val="10000"/>
                                  </a:schemeClr>
                                </a:solidFill>
                                <a:latin typeface="Cambria Math"/>
                                <a:ea typeface="+mj-ea"/>
                              </a:rPr>
                            </m:ctrlPr>
                          </m:sSubPr>
                          <m:e>
                            <m:r>
                              <a:rPr kumimoji="1" lang="en-US" altLang="ja-JP" sz="2000" b="1" i="1" smtClean="0">
                                <a:solidFill>
                                  <a:schemeClr val="bg2">
                                    <a:lumMod val="10000"/>
                                  </a:schemeClr>
                                </a:solidFill>
                                <a:latin typeface="Cambria Math"/>
                                <a:ea typeface="+mj-ea"/>
                              </a:rPr>
                              <m:t>𝒔</m:t>
                            </m:r>
                          </m:e>
                          <m:sub>
                            <m:r>
                              <a:rPr kumimoji="1" lang="en-US" altLang="ja-JP" sz="2000" b="1" i="1" smtClean="0">
                                <a:solidFill>
                                  <a:schemeClr val="bg2">
                                    <a:lumMod val="10000"/>
                                  </a:schemeClr>
                                </a:solidFill>
                                <a:latin typeface="Cambria Math"/>
                                <a:ea typeface="+mj-ea"/>
                              </a:rPr>
                              <m:t>𝟐</m:t>
                            </m:r>
                          </m:sub>
                        </m:sSub>
                      </m:oMath>
                    </a14:m>
                    <a:endParaRPr kumimoji="1" lang="ja-JP" altLang="en-US" sz="2000" b="1" dirty="0">
                      <a:solidFill>
                        <a:schemeClr val="bg2">
                          <a:lumMod val="10000"/>
                        </a:schemeClr>
                      </a:solidFill>
                      <a:latin typeface="+mj-ea"/>
                      <a:ea typeface="+mj-ea"/>
                    </a:endParaRPr>
                  </a:p>
                </p:txBody>
              </p:sp>
            </mc:Choice>
            <mc:Fallback xmlns="">
              <p:sp>
                <p:nvSpPr>
                  <p:cNvPr id="117" name="円/楕円 116"/>
                  <p:cNvSpPr>
                    <a:spLocks noRot="1" noChangeAspect="1" noMove="1" noResize="1" noEditPoints="1" noAdjustHandles="1" noChangeArrowheads="1" noChangeShapeType="1" noTextEdit="1"/>
                  </p:cNvSpPr>
                  <p:nvPr/>
                </p:nvSpPr>
                <p:spPr>
                  <a:xfrm>
                    <a:off x="5652120" y="3212808"/>
                    <a:ext cx="1368000" cy="720000"/>
                  </a:xfrm>
                  <a:prstGeom prst="ellipse">
                    <a:avLst/>
                  </a:prstGeom>
                  <a:blipFill rotWithShape="1">
                    <a:blip r:embed="rId6"/>
                    <a:stretch>
                      <a:fillRect/>
                    </a:stretch>
                  </a:blipFill>
                  <a:ln w="19050">
                    <a:solidFill>
                      <a:schemeClr val="bg2">
                        <a:lumMod val="10000"/>
                      </a:schemeClr>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18" name="円/楕円 117"/>
                  <p:cNvSpPr/>
                  <p:nvPr/>
                </p:nvSpPr>
                <p:spPr>
                  <a:xfrm>
                    <a:off x="5652120" y="4148808"/>
                    <a:ext cx="1368000" cy="720000"/>
                  </a:xfrm>
                  <a:prstGeom prst="ellipse">
                    <a:avLst/>
                  </a:prstGeom>
                  <a:no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bg2">
                            <a:lumMod val="10000"/>
                          </a:schemeClr>
                        </a:solidFill>
                        <a:latin typeface="+mj-ea"/>
                        <a:ea typeface="+mj-ea"/>
                      </a:rPr>
                      <a:t>状態</a:t>
                    </a:r>
                    <a14:m>
                      <m:oMath xmlns:m="http://schemas.openxmlformats.org/officeDocument/2006/math">
                        <m:sSub>
                          <m:sSubPr>
                            <m:ctrlPr>
                              <a:rPr kumimoji="1" lang="en-US" altLang="ja-JP" sz="2000" b="1" i="1" smtClean="0">
                                <a:solidFill>
                                  <a:schemeClr val="bg2">
                                    <a:lumMod val="10000"/>
                                  </a:schemeClr>
                                </a:solidFill>
                                <a:latin typeface="Cambria Math"/>
                                <a:ea typeface="+mj-ea"/>
                              </a:rPr>
                            </m:ctrlPr>
                          </m:sSubPr>
                          <m:e>
                            <m:r>
                              <a:rPr kumimoji="1" lang="en-US" altLang="ja-JP" sz="2000" b="1" i="1" smtClean="0">
                                <a:solidFill>
                                  <a:schemeClr val="bg2">
                                    <a:lumMod val="10000"/>
                                  </a:schemeClr>
                                </a:solidFill>
                                <a:latin typeface="Cambria Math"/>
                                <a:ea typeface="+mj-ea"/>
                              </a:rPr>
                              <m:t>𝒔</m:t>
                            </m:r>
                          </m:e>
                          <m:sub>
                            <m:r>
                              <a:rPr kumimoji="1" lang="en-US" altLang="ja-JP" sz="2000" b="1" i="1" smtClean="0">
                                <a:solidFill>
                                  <a:schemeClr val="bg2">
                                    <a:lumMod val="10000"/>
                                  </a:schemeClr>
                                </a:solidFill>
                                <a:latin typeface="Cambria Math"/>
                                <a:ea typeface="+mj-ea"/>
                              </a:rPr>
                              <m:t>𝟑</m:t>
                            </m:r>
                          </m:sub>
                        </m:sSub>
                      </m:oMath>
                    </a14:m>
                    <a:endParaRPr kumimoji="1" lang="ja-JP" altLang="en-US" sz="2000" b="1" dirty="0">
                      <a:solidFill>
                        <a:schemeClr val="bg2">
                          <a:lumMod val="10000"/>
                        </a:schemeClr>
                      </a:solidFill>
                      <a:latin typeface="+mj-ea"/>
                      <a:ea typeface="+mj-ea"/>
                    </a:endParaRPr>
                  </a:p>
                </p:txBody>
              </p:sp>
            </mc:Choice>
            <mc:Fallback xmlns="">
              <p:sp>
                <p:nvSpPr>
                  <p:cNvPr id="118" name="円/楕円 117"/>
                  <p:cNvSpPr>
                    <a:spLocks noRot="1" noChangeAspect="1" noMove="1" noResize="1" noEditPoints="1" noAdjustHandles="1" noChangeArrowheads="1" noChangeShapeType="1" noTextEdit="1"/>
                  </p:cNvSpPr>
                  <p:nvPr/>
                </p:nvSpPr>
                <p:spPr>
                  <a:xfrm>
                    <a:off x="5652120" y="4148808"/>
                    <a:ext cx="1368000" cy="720000"/>
                  </a:xfrm>
                  <a:prstGeom prst="ellipse">
                    <a:avLst/>
                  </a:prstGeom>
                  <a:blipFill rotWithShape="1">
                    <a:blip r:embed="rId7"/>
                    <a:stretch>
                      <a:fillRect/>
                    </a:stretch>
                  </a:blipFill>
                  <a:ln w="19050">
                    <a:solidFill>
                      <a:schemeClr val="bg2">
                        <a:lumMod val="10000"/>
                      </a:schemeClr>
                    </a:solidFill>
                  </a:ln>
                </p:spPr>
                <p:txBody>
                  <a:bodyPr/>
                  <a:lstStyle/>
                  <a:p>
                    <a:r>
                      <a:rPr lang="ja-JP" altLang="en-US">
                        <a:noFill/>
                      </a:rPr>
                      <a:t> </a:t>
                    </a:r>
                  </a:p>
                </p:txBody>
              </p:sp>
            </mc:Fallback>
          </mc:AlternateContent>
          <p:sp>
            <p:nvSpPr>
              <p:cNvPr id="119" name="正方形/長方形 118"/>
              <p:cNvSpPr/>
              <p:nvPr/>
            </p:nvSpPr>
            <p:spPr>
              <a:xfrm>
                <a:off x="5220072" y="1925640"/>
                <a:ext cx="3240000" cy="3240000"/>
              </a:xfrm>
              <a:prstGeom prst="rect">
                <a:avLst/>
              </a:prstGeom>
              <a:no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 name="テキスト ボックス 119"/>
              <p:cNvSpPr txBox="1"/>
              <p:nvPr/>
            </p:nvSpPr>
            <p:spPr>
              <a:xfrm>
                <a:off x="5673693" y="1728000"/>
                <a:ext cx="1352107" cy="371217"/>
              </a:xfrm>
              <a:prstGeom prst="rect">
                <a:avLst/>
              </a:prstGeom>
              <a:solidFill>
                <a:schemeClr val="bg1"/>
              </a:solidFill>
              <a:ln w="19050">
                <a:solidFill>
                  <a:schemeClr val="bg2">
                    <a:lumMod val="10000"/>
                  </a:schemeClr>
                </a:solidFill>
              </a:ln>
            </p:spPr>
            <p:txBody>
              <a:bodyPr wrap="none" rtlCol="0">
                <a:spAutoFit/>
              </a:bodyPr>
              <a:lstStyle/>
              <a:p>
                <a:r>
                  <a:rPr kumimoji="1" lang="ja-JP" altLang="en-US" b="1" dirty="0" smtClean="0">
                    <a:solidFill>
                      <a:schemeClr val="bg2">
                        <a:lumMod val="10000"/>
                      </a:schemeClr>
                    </a:solidFill>
                    <a:latin typeface="+mj-ea"/>
                    <a:ea typeface="+mj-ea"/>
                  </a:rPr>
                  <a:t>エージェント</a:t>
                </a:r>
                <a:endParaRPr kumimoji="1" lang="ja-JP" altLang="en-US" b="1" dirty="0">
                  <a:solidFill>
                    <a:schemeClr val="bg2">
                      <a:lumMod val="10000"/>
                    </a:schemeClr>
                  </a:solidFill>
                  <a:latin typeface="+mj-ea"/>
                  <a:ea typeface="+mj-ea"/>
                </a:endParaRPr>
              </a:p>
            </p:txBody>
          </p:sp>
          <p:sp>
            <p:nvSpPr>
              <p:cNvPr id="10" name="円/楕円 9"/>
              <p:cNvSpPr/>
              <p:nvPr/>
            </p:nvSpPr>
            <p:spPr>
              <a:xfrm>
                <a:off x="5292001" y="2198573"/>
                <a:ext cx="2052000" cy="1809188"/>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5472000" y="4068000"/>
                <a:ext cx="1728000" cy="90000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2" name="テキスト ボックス 11"/>
                  <p:cNvSpPr txBox="1"/>
                  <p:nvPr/>
                </p:nvSpPr>
                <p:spPr>
                  <a:xfrm>
                    <a:off x="7308304" y="2924944"/>
                    <a:ext cx="976121" cy="402152"/>
                  </a:xfrm>
                  <a:prstGeom prst="rect">
                    <a:avLst/>
                  </a:prstGeom>
                  <a:noFill/>
                </p:spPr>
                <p:txBody>
                  <a:bodyPr wrap="none" rtlCol="0">
                    <a:spAutoFit/>
                  </a:bodyPr>
                  <a:lstStyle/>
                  <a:p>
                    <a:r>
                      <a:rPr lang="ja-JP" altLang="en-US" sz="2000" dirty="0">
                        <a:solidFill>
                          <a:srgbClr val="FF0000"/>
                        </a:solidFill>
                        <a:latin typeface="+mj-ea"/>
                        <a:ea typeface="+mj-ea"/>
                      </a:rPr>
                      <a:t>観測</a:t>
                    </a:r>
                    <a14:m>
                      <m:oMath xmlns:m="http://schemas.openxmlformats.org/officeDocument/2006/math">
                        <m:sSub>
                          <m:sSubPr>
                            <m:ctrlPr>
                              <a:rPr kumimoji="1" lang="en-US" altLang="ja-JP" sz="2000" b="1" i="1" smtClean="0">
                                <a:solidFill>
                                  <a:srgbClr val="FF0000"/>
                                </a:solidFill>
                                <a:latin typeface="Cambria Math"/>
                                <a:ea typeface="+mj-ea"/>
                              </a:rPr>
                            </m:ctrlPr>
                          </m:sSubPr>
                          <m:e>
                            <m:r>
                              <a:rPr kumimoji="1" lang="en-US" altLang="ja-JP" sz="2000" b="1" i="1" smtClean="0">
                                <a:solidFill>
                                  <a:srgbClr val="FF0000"/>
                                </a:solidFill>
                                <a:latin typeface="Cambria Math"/>
                                <a:ea typeface="+mj-ea"/>
                              </a:rPr>
                              <m:t>𝒐</m:t>
                            </m:r>
                          </m:e>
                          <m:sub>
                            <m:r>
                              <a:rPr kumimoji="1" lang="en-US" altLang="ja-JP" sz="2000" b="1" i="1" smtClean="0">
                                <a:solidFill>
                                  <a:srgbClr val="FF0000"/>
                                </a:solidFill>
                                <a:latin typeface="Cambria Math"/>
                                <a:ea typeface="+mj-ea"/>
                              </a:rPr>
                              <m:t>𝟏</m:t>
                            </m:r>
                          </m:sub>
                        </m:sSub>
                      </m:oMath>
                    </a14:m>
                    <a:endParaRPr kumimoji="1" lang="ja-JP" altLang="en-US" sz="2000" b="1" dirty="0">
                      <a:solidFill>
                        <a:srgbClr val="FF0000"/>
                      </a:solidFill>
                      <a:latin typeface="+mj-ea"/>
                      <a:ea typeface="+mj-ea"/>
                    </a:endParaRPr>
                  </a:p>
                </p:txBody>
              </p:sp>
            </mc:Choice>
            <mc:Fallback xmlns="">
              <p:sp>
                <p:nvSpPr>
                  <p:cNvPr id="12" name="テキスト ボックス 11"/>
                  <p:cNvSpPr txBox="1">
                    <a:spLocks noRot="1" noChangeAspect="1" noMove="1" noResize="1" noEditPoints="1" noAdjustHandles="1" noChangeArrowheads="1" noChangeShapeType="1" noTextEdit="1"/>
                  </p:cNvSpPr>
                  <p:nvPr/>
                </p:nvSpPr>
                <p:spPr>
                  <a:xfrm>
                    <a:off x="7308304" y="2924944"/>
                    <a:ext cx="976121" cy="402152"/>
                  </a:xfrm>
                  <a:prstGeom prst="rect">
                    <a:avLst/>
                  </a:prstGeom>
                  <a:blipFill rotWithShape="1">
                    <a:blip r:embed="rId8"/>
                    <a:stretch>
                      <a:fillRect l="-6918" t="-10769" b="-2461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21" name="テキスト ボックス 120"/>
                  <p:cNvSpPr txBox="1"/>
                  <p:nvPr/>
                </p:nvSpPr>
                <p:spPr>
                  <a:xfrm>
                    <a:off x="7273245" y="4293096"/>
                    <a:ext cx="1051846" cy="40215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ja-JP" altLang="en-US" sz="2000" b="1" i="1" smtClean="0">
                              <a:solidFill>
                                <a:srgbClr val="FF0000"/>
                              </a:solidFill>
                              <a:latin typeface="Cambria Math"/>
                              <a:ea typeface="+mj-ea"/>
                            </a:rPr>
                            <m:t>観測</m:t>
                          </m:r>
                          <m:sSub>
                            <m:sSubPr>
                              <m:ctrlPr>
                                <a:rPr kumimoji="1" lang="en-US" altLang="ja-JP" sz="2000" b="1" i="1" smtClean="0">
                                  <a:solidFill>
                                    <a:srgbClr val="FF0000"/>
                                  </a:solidFill>
                                  <a:latin typeface="Cambria Math"/>
                                  <a:ea typeface="+mj-ea"/>
                                </a:rPr>
                              </m:ctrlPr>
                            </m:sSubPr>
                            <m:e>
                              <m:r>
                                <a:rPr kumimoji="1" lang="en-US" altLang="ja-JP" sz="2000" b="1" i="1" smtClean="0">
                                  <a:solidFill>
                                    <a:srgbClr val="FF0000"/>
                                  </a:solidFill>
                                  <a:latin typeface="Cambria Math"/>
                                  <a:ea typeface="+mj-ea"/>
                                </a:rPr>
                                <m:t>𝒐</m:t>
                              </m:r>
                            </m:e>
                            <m:sub>
                              <m:r>
                                <a:rPr kumimoji="1" lang="en-US" altLang="ja-JP" sz="2000" b="1" i="1" smtClean="0">
                                  <a:solidFill>
                                    <a:srgbClr val="FF0000"/>
                                  </a:solidFill>
                                  <a:latin typeface="Cambria Math"/>
                                  <a:ea typeface="+mj-ea"/>
                                </a:rPr>
                                <m:t>𝟐</m:t>
                              </m:r>
                            </m:sub>
                          </m:sSub>
                        </m:oMath>
                      </m:oMathPara>
                    </a14:m>
                    <a:endParaRPr kumimoji="1" lang="ja-JP" altLang="en-US" sz="2000" b="1" dirty="0">
                      <a:solidFill>
                        <a:srgbClr val="FF0000"/>
                      </a:solidFill>
                      <a:latin typeface="+mj-ea"/>
                      <a:ea typeface="+mj-ea"/>
                    </a:endParaRPr>
                  </a:p>
                </p:txBody>
              </p:sp>
            </mc:Choice>
            <mc:Fallback xmlns="">
              <p:sp>
                <p:nvSpPr>
                  <p:cNvPr id="121" name="テキスト ボックス 120"/>
                  <p:cNvSpPr txBox="1">
                    <a:spLocks noRot="1" noChangeAspect="1" noMove="1" noResize="1" noEditPoints="1" noAdjustHandles="1" noChangeArrowheads="1" noChangeShapeType="1" noTextEdit="1"/>
                  </p:cNvSpPr>
                  <p:nvPr/>
                </p:nvSpPr>
                <p:spPr>
                  <a:xfrm>
                    <a:off x="7273245" y="4293096"/>
                    <a:ext cx="1051846" cy="402152"/>
                  </a:xfrm>
                  <a:prstGeom prst="rect">
                    <a:avLst/>
                  </a:prstGeom>
                  <a:blipFill rotWithShape="1">
                    <a:blip r:embed="rId9"/>
                    <a:stretch>
                      <a:fillRect b="-9091"/>
                    </a:stretch>
                  </a:blipFill>
                </p:spPr>
                <p:txBody>
                  <a:bodyPr/>
                  <a:lstStyle/>
                  <a:p>
                    <a:r>
                      <a:rPr lang="ja-JP" altLang="en-US">
                        <a:noFill/>
                      </a:rPr>
                      <a:t> </a:t>
                    </a:r>
                  </a:p>
                </p:txBody>
              </p:sp>
            </mc:Fallback>
          </mc:AlternateContent>
          <p:sp>
            <p:nvSpPr>
              <p:cNvPr id="16" name="テキスト ボックス 15"/>
              <p:cNvSpPr txBox="1"/>
              <p:nvPr/>
            </p:nvSpPr>
            <p:spPr>
              <a:xfrm>
                <a:off x="4068258" y="3906263"/>
                <a:ext cx="700832" cy="400110"/>
              </a:xfrm>
              <a:prstGeom prst="rect">
                <a:avLst/>
              </a:prstGeom>
              <a:noFill/>
            </p:spPr>
            <p:txBody>
              <a:bodyPr wrap="none" rtlCol="0">
                <a:spAutoFit/>
              </a:bodyPr>
              <a:lstStyle/>
              <a:p>
                <a:r>
                  <a:rPr kumimoji="1" lang="ja-JP" altLang="en-US" sz="2000" dirty="0" smtClean="0">
                    <a:solidFill>
                      <a:schemeClr val="bg2">
                        <a:lumMod val="10000"/>
                      </a:schemeClr>
                    </a:solidFill>
                    <a:latin typeface="+mj-ea"/>
                    <a:ea typeface="+mj-ea"/>
                  </a:rPr>
                  <a:t>観測</a:t>
                </a:r>
                <a:endParaRPr kumimoji="1" lang="ja-JP" altLang="en-US" sz="2000" dirty="0">
                  <a:solidFill>
                    <a:schemeClr val="bg2">
                      <a:lumMod val="10000"/>
                    </a:schemeClr>
                  </a:solidFill>
                  <a:latin typeface="+mj-ea"/>
                  <a:ea typeface="+mj-ea"/>
                </a:endParaRPr>
              </a:p>
            </p:txBody>
          </p:sp>
          <p:grpSp>
            <p:nvGrpSpPr>
              <p:cNvPr id="122" name="Group 30"/>
              <p:cNvGrpSpPr>
                <a:grpSpLocks noChangeAspect="1"/>
              </p:cNvGrpSpPr>
              <p:nvPr/>
            </p:nvGrpSpPr>
            <p:grpSpPr bwMode="auto">
              <a:xfrm>
                <a:off x="4049912" y="2592000"/>
                <a:ext cx="662400" cy="828000"/>
                <a:chOff x="975" y="2568"/>
                <a:chExt cx="367" cy="408"/>
              </a:xfrm>
            </p:grpSpPr>
            <p:sp>
              <p:nvSpPr>
                <p:cNvPr id="123" name="Oval 31"/>
                <p:cNvSpPr>
                  <a:spLocks noChangeAspect="1" noChangeArrowheads="1"/>
                </p:cNvSpPr>
                <p:nvPr/>
              </p:nvSpPr>
              <p:spPr bwMode="auto">
                <a:xfrm>
                  <a:off x="975" y="2626"/>
                  <a:ext cx="46" cy="73"/>
                </a:xfrm>
                <a:prstGeom prst="ellipse">
                  <a:avLst/>
                </a:prstGeom>
                <a:solidFill>
                  <a:srgbClr val="FFCC99"/>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124" name="Rectangle 32"/>
                <p:cNvSpPr>
                  <a:spLocks noChangeAspect="1" noChangeArrowheads="1"/>
                </p:cNvSpPr>
                <p:nvPr/>
              </p:nvSpPr>
              <p:spPr bwMode="auto">
                <a:xfrm>
                  <a:off x="1006" y="2568"/>
                  <a:ext cx="305" cy="204"/>
                </a:xfrm>
                <a:prstGeom prst="rect">
                  <a:avLst/>
                </a:prstGeom>
                <a:solidFill>
                  <a:srgbClr val="FFCC99"/>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125" name="Oval 33"/>
                <p:cNvSpPr>
                  <a:spLocks noChangeAspect="1" noChangeArrowheads="1"/>
                </p:cNvSpPr>
                <p:nvPr/>
              </p:nvSpPr>
              <p:spPr bwMode="auto">
                <a:xfrm>
                  <a:off x="990" y="2874"/>
                  <a:ext cx="107" cy="102"/>
                </a:xfrm>
                <a:prstGeom prst="ellipse">
                  <a:avLst/>
                </a:prstGeom>
                <a:solidFill>
                  <a:srgbClr val="003300"/>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126" name="Rectangle 34"/>
                <p:cNvSpPr>
                  <a:spLocks noChangeAspect="1" noChangeArrowheads="1"/>
                </p:cNvSpPr>
                <p:nvPr/>
              </p:nvSpPr>
              <p:spPr bwMode="auto">
                <a:xfrm>
                  <a:off x="1066" y="2772"/>
                  <a:ext cx="200" cy="146"/>
                </a:xfrm>
                <a:prstGeom prst="rect">
                  <a:avLst/>
                </a:prstGeom>
                <a:solidFill>
                  <a:srgbClr val="FFCC99"/>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127" name="Oval 35"/>
                <p:cNvSpPr>
                  <a:spLocks noChangeAspect="1" noChangeArrowheads="1"/>
                </p:cNvSpPr>
                <p:nvPr/>
              </p:nvSpPr>
              <p:spPr bwMode="auto">
                <a:xfrm>
                  <a:off x="1220" y="2874"/>
                  <a:ext cx="107" cy="102"/>
                </a:xfrm>
                <a:prstGeom prst="ellipse">
                  <a:avLst/>
                </a:prstGeom>
                <a:solidFill>
                  <a:srgbClr val="003300"/>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128" name="Oval 36"/>
                <p:cNvSpPr>
                  <a:spLocks noChangeAspect="1" noChangeArrowheads="1"/>
                </p:cNvSpPr>
                <p:nvPr/>
              </p:nvSpPr>
              <p:spPr bwMode="auto">
                <a:xfrm>
                  <a:off x="1066" y="2655"/>
                  <a:ext cx="31" cy="30"/>
                </a:xfrm>
                <a:prstGeom prst="ellipse">
                  <a:avLst/>
                </a:prstGeom>
                <a:solidFill>
                  <a:schemeClr val="tx1"/>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129" name="Oval 37"/>
                <p:cNvSpPr>
                  <a:spLocks noChangeAspect="1" noChangeArrowheads="1"/>
                </p:cNvSpPr>
                <p:nvPr/>
              </p:nvSpPr>
              <p:spPr bwMode="auto">
                <a:xfrm>
                  <a:off x="1205" y="2655"/>
                  <a:ext cx="30" cy="30"/>
                </a:xfrm>
                <a:prstGeom prst="ellipse">
                  <a:avLst/>
                </a:prstGeom>
                <a:solidFill>
                  <a:schemeClr val="tx1"/>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130" name="Rectangle 38"/>
                <p:cNvSpPr>
                  <a:spLocks noChangeAspect="1" noChangeArrowheads="1"/>
                </p:cNvSpPr>
                <p:nvPr/>
              </p:nvSpPr>
              <p:spPr bwMode="auto">
                <a:xfrm>
                  <a:off x="1112" y="2714"/>
                  <a:ext cx="77" cy="15"/>
                </a:xfrm>
                <a:prstGeom prst="rect">
                  <a:avLst/>
                </a:prstGeom>
                <a:solidFill>
                  <a:schemeClr val="tx1"/>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131" name="AutoShape 39"/>
                <p:cNvSpPr>
                  <a:spLocks noChangeAspect="1" noChangeArrowheads="1"/>
                </p:cNvSpPr>
                <p:nvPr/>
              </p:nvSpPr>
              <p:spPr bwMode="auto">
                <a:xfrm>
                  <a:off x="990" y="2786"/>
                  <a:ext cx="77" cy="88"/>
                </a:xfrm>
                <a:prstGeom prst="parallelogram">
                  <a:avLst>
                    <a:gd name="adj" fmla="val 25000"/>
                  </a:avLst>
                </a:prstGeom>
                <a:solidFill>
                  <a:srgbClr val="FFCC99"/>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132" name="AutoShape 40"/>
                <p:cNvSpPr>
                  <a:spLocks noChangeAspect="1" noChangeArrowheads="1"/>
                </p:cNvSpPr>
                <p:nvPr/>
              </p:nvSpPr>
              <p:spPr bwMode="auto">
                <a:xfrm flipH="1">
                  <a:off x="1266" y="2786"/>
                  <a:ext cx="76" cy="88"/>
                </a:xfrm>
                <a:prstGeom prst="parallelogram">
                  <a:avLst>
                    <a:gd name="adj" fmla="val 25273"/>
                  </a:avLst>
                </a:prstGeom>
                <a:solidFill>
                  <a:srgbClr val="FFCC99"/>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133" name="Oval 41"/>
                <p:cNvSpPr>
                  <a:spLocks noChangeAspect="1" noChangeArrowheads="1"/>
                </p:cNvSpPr>
                <p:nvPr/>
              </p:nvSpPr>
              <p:spPr bwMode="auto">
                <a:xfrm>
                  <a:off x="1296" y="2626"/>
                  <a:ext cx="46" cy="73"/>
                </a:xfrm>
                <a:prstGeom prst="ellipse">
                  <a:avLst/>
                </a:prstGeom>
                <a:solidFill>
                  <a:srgbClr val="FFCC99"/>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134" name="Rectangle 42"/>
                <p:cNvSpPr>
                  <a:spLocks noChangeAspect="1" noChangeArrowheads="1"/>
                </p:cNvSpPr>
                <p:nvPr/>
              </p:nvSpPr>
              <p:spPr bwMode="auto">
                <a:xfrm>
                  <a:off x="1112" y="2802"/>
                  <a:ext cx="93" cy="43"/>
                </a:xfrm>
                <a:prstGeom prst="rect">
                  <a:avLst/>
                </a:prstGeom>
                <a:solidFill>
                  <a:schemeClr val="bg1"/>
                </a:solidFill>
                <a:ln>
                  <a:noFill/>
                </a:ln>
                <a:effectLst/>
                <a:extLst>
                  <a:ext uri="{91240B29-F687-4F45-9708-019B960494DF}">
                    <a14:hiddenLine xmlns:a14="http://schemas.microsoft.com/office/drawing/2010/main" w="25400" algn="ctr">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grpSp>
        </p:grpSp>
        <p:sp>
          <p:nvSpPr>
            <p:cNvPr id="3" name="右矢印 2"/>
            <p:cNvSpPr/>
            <p:nvPr/>
          </p:nvSpPr>
          <p:spPr>
            <a:xfrm>
              <a:off x="3563888" y="3411225"/>
              <a:ext cx="1296144" cy="584775"/>
            </a:xfrm>
            <a:prstGeom prst="rightArrow">
              <a:avLst/>
            </a:prstGeom>
            <a:solidFill>
              <a:schemeClr val="accent1"/>
            </a:solid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1826648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60648"/>
            <a:ext cx="8712968" cy="1143000"/>
          </a:xfrm>
        </p:spPr>
        <p:txBody>
          <a:bodyPr/>
          <a:lstStyle/>
          <a:p>
            <a:r>
              <a:rPr kumimoji="1" lang="ja-JP" altLang="en-US" sz="4000" dirty="0" smtClean="0">
                <a:ln w="12700">
                  <a:noFill/>
                </a:ln>
                <a:solidFill>
                  <a:schemeClr val="bg2">
                    <a:lumMod val="10000"/>
                  </a:schemeClr>
                </a:solidFill>
                <a:effectLst>
                  <a:outerShdw blurRad="38100" dist="38100" dir="2700000" algn="tl">
                    <a:srgbClr val="000000">
                      <a:alpha val="43137"/>
                    </a:srgbClr>
                  </a:outerShdw>
                </a:effectLst>
              </a:rPr>
              <a:t>強化学習における不完全知覚の問題点</a:t>
            </a:r>
            <a:endParaRPr kumimoji="1" lang="ja-JP" altLang="en-US" sz="4000" dirty="0">
              <a:ln w="12700">
                <a:noFill/>
              </a:ln>
              <a:solidFill>
                <a:schemeClr val="bg2">
                  <a:lumMod val="10000"/>
                </a:schemeClr>
              </a:solidFill>
              <a:effectLst>
                <a:outerShdw blurRad="38100" dist="38100" dir="2700000" algn="tl">
                  <a:srgbClr val="000000">
                    <a:alpha val="43137"/>
                  </a:srgbClr>
                </a:outerShdw>
              </a:effectLst>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9" name="コンテンツ プレースホルダー 2"/>
          <p:cNvSpPr txBox="1">
            <a:spLocks/>
          </p:cNvSpPr>
          <p:nvPr/>
        </p:nvSpPr>
        <p:spPr>
          <a:xfrm>
            <a:off x="1332320" y="1692000"/>
            <a:ext cx="6732000" cy="504000"/>
          </a:xfrm>
          <a:prstGeom prst="rect">
            <a:avLst/>
          </a:prstGeom>
          <a:solidFill>
            <a:schemeClr val="bg1"/>
          </a:solidFill>
          <a:ln w="19050">
            <a:solidFill>
              <a:schemeClr val="bg2">
                <a:lumMod val="10000"/>
              </a:schemeClr>
            </a:solidFill>
          </a:ln>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kumimoji="1"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kumimoji="1"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kumimoji="1" sz="1800" kern="1200">
                <a:solidFill>
                  <a:schemeClr val="tx1"/>
                </a:solidFill>
                <a:latin typeface="+mn-lt"/>
                <a:ea typeface="+mn-ea"/>
                <a:cs typeface="+mn-cs"/>
              </a:defRPr>
            </a:lvl9pPr>
          </a:lstStyle>
          <a:p>
            <a:pPr marL="0" indent="0" algn="ctr">
              <a:buFont typeface="Arial" pitchFamily="34" charset="0"/>
              <a:buNone/>
            </a:pPr>
            <a:r>
              <a:rPr lang="ja-JP" altLang="en-US" sz="2400" dirty="0">
                <a:solidFill>
                  <a:srgbClr val="FF0000"/>
                </a:solidFill>
                <a:latin typeface="+mj-ea"/>
                <a:ea typeface="+mj-ea"/>
              </a:rPr>
              <a:t>適切な</a:t>
            </a:r>
            <a:r>
              <a:rPr lang="ja-JP" altLang="en-US" sz="2400" dirty="0" smtClean="0">
                <a:solidFill>
                  <a:srgbClr val="FF0000"/>
                </a:solidFill>
                <a:latin typeface="+mj-ea"/>
                <a:ea typeface="+mj-ea"/>
              </a:rPr>
              <a:t>行動</a:t>
            </a:r>
            <a:r>
              <a:rPr lang="ja-JP" altLang="en-US" sz="2400" dirty="0" smtClean="0">
                <a:solidFill>
                  <a:schemeClr val="bg2">
                    <a:lumMod val="10000"/>
                  </a:schemeClr>
                </a:solidFill>
                <a:latin typeface="+mj-ea"/>
                <a:ea typeface="+mj-ea"/>
              </a:rPr>
              <a:t>が異なる状態を，同じ状態だと観測した場合</a:t>
            </a:r>
            <a:endParaRPr lang="en-US" altLang="ja-JP" sz="2400" dirty="0" smtClean="0">
              <a:solidFill>
                <a:schemeClr val="bg2">
                  <a:lumMod val="10000"/>
                </a:schemeClr>
              </a:solidFill>
              <a:latin typeface="+mj-ea"/>
              <a:ea typeface="+mj-ea"/>
            </a:endParaRPr>
          </a:p>
        </p:txBody>
      </p:sp>
      <p:sp>
        <p:nvSpPr>
          <p:cNvPr id="20" name="正方形/長方形 19"/>
          <p:cNvSpPr/>
          <p:nvPr/>
        </p:nvSpPr>
        <p:spPr>
          <a:xfrm>
            <a:off x="971600" y="5445224"/>
            <a:ext cx="7200000" cy="1080000"/>
          </a:xfrm>
          <a:prstGeom prst="rect">
            <a:avLst/>
          </a:prstGeom>
          <a:solidFill>
            <a:schemeClr val="bg1"/>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bg2">
                    <a:lumMod val="10000"/>
                  </a:schemeClr>
                </a:solidFill>
                <a:latin typeface="+mj-ea"/>
                <a:ea typeface="+mj-ea"/>
              </a:rPr>
              <a:t>一つの観測に対して適切な行動が複数あるため，</a:t>
            </a:r>
            <a:endParaRPr lang="en-US" altLang="ja-JP" sz="2400" dirty="0" smtClean="0">
              <a:solidFill>
                <a:schemeClr val="bg2">
                  <a:lumMod val="10000"/>
                </a:schemeClr>
              </a:solidFill>
              <a:latin typeface="+mj-ea"/>
              <a:ea typeface="+mj-ea"/>
            </a:endParaRPr>
          </a:p>
          <a:p>
            <a:pPr algn="ctr"/>
            <a:r>
              <a:rPr kumimoji="1" lang="ja-JP" altLang="en-US" sz="2400" dirty="0" smtClean="0">
                <a:solidFill>
                  <a:schemeClr val="bg2">
                    <a:lumMod val="10000"/>
                  </a:schemeClr>
                </a:solidFill>
                <a:latin typeface="+mj-ea"/>
                <a:ea typeface="+mj-ea"/>
              </a:rPr>
              <a:t>適切な行動が学習出来ない</a:t>
            </a:r>
            <a:endParaRPr kumimoji="1" lang="ja-JP" altLang="en-US" sz="2400" dirty="0">
              <a:solidFill>
                <a:schemeClr val="bg2">
                  <a:lumMod val="10000"/>
                </a:schemeClr>
              </a:solidFill>
              <a:latin typeface="+mj-ea"/>
              <a:ea typeface="+mj-ea"/>
            </a:endParaRPr>
          </a:p>
        </p:txBody>
      </p:sp>
      <p:grpSp>
        <p:nvGrpSpPr>
          <p:cNvPr id="5" name="グループ化 4"/>
          <p:cNvGrpSpPr/>
          <p:nvPr/>
        </p:nvGrpSpPr>
        <p:grpSpPr>
          <a:xfrm>
            <a:off x="755576" y="2412000"/>
            <a:ext cx="7560840" cy="2700000"/>
            <a:chOff x="755576" y="2412000"/>
            <a:chExt cx="7560840" cy="2700000"/>
          </a:xfrm>
        </p:grpSpPr>
        <p:grpSp>
          <p:nvGrpSpPr>
            <p:cNvPr id="63" name="グループ化 62"/>
            <p:cNvGrpSpPr>
              <a:grpSpLocks noChangeAspect="1"/>
            </p:cNvGrpSpPr>
            <p:nvPr/>
          </p:nvGrpSpPr>
          <p:grpSpPr>
            <a:xfrm>
              <a:off x="755576" y="2412000"/>
              <a:ext cx="2860927" cy="2700000"/>
              <a:chOff x="1043928" y="2510920"/>
              <a:chExt cx="2880000" cy="2718000"/>
            </a:xfrm>
          </p:grpSpPr>
          <mc:AlternateContent xmlns:mc="http://schemas.openxmlformats.org/markup-compatibility/2006" xmlns:a14="http://schemas.microsoft.com/office/drawing/2010/main">
            <mc:Choice Requires="a14">
              <p:sp>
                <p:nvSpPr>
                  <p:cNvPr id="3" name="円/楕円 2"/>
                  <p:cNvSpPr/>
                  <p:nvPr/>
                </p:nvSpPr>
                <p:spPr>
                  <a:xfrm>
                    <a:off x="1332320" y="3140968"/>
                    <a:ext cx="1260000" cy="720000"/>
                  </a:xfrm>
                  <a:prstGeom prst="ellipse">
                    <a:avLst/>
                  </a:prstGeom>
                  <a:no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2">
                            <a:lumMod val="10000"/>
                          </a:schemeClr>
                        </a:solidFill>
                        <a:latin typeface="+mj-ea"/>
                        <a:ea typeface="+mj-ea"/>
                      </a:rPr>
                      <a:t>状態</a:t>
                    </a:r>
                    <a14:m>
                      <m:oMath xmlns:m="http://schemas.openxmlformats.org/officeDocument/2006/math">
                        <m:sSub>
                          <m:sSubPr>
                            <m:ctrlPr>
                              <a:rPr kumimoji="1" lang="en-US" altLang="ja-JP" b="1" i="1" smtClean="0">
                                <a:solidFill>
                                  <a:schemeClr val="bg2">
                                    <a:lumMod val="10000"/>
                                  </a:schemeClr>
                                </a:solidFill>
                                <a:latin typeface="Cambria Math"/>
                                <a:ea typeface="+mj-ea"/>
                              </a:rPr>
                            </m:ctrlPr>
                          </m:sSubPr>
                          <m:e>
                            <m:r>
                              <a:rPr kumimoji="1" lang="en-US" altLang="ja-JP" b="1" i="1" smtClean="0">
                                <a:solidFill>
                                  <a:schemeClr val="bg2">
                                    <a:lumMod val="10000"/>
                                  </a:schemeClr>
                                </a:solidFill>
                                <a:latin typeface="Cambria Math"/>
                                <a:ea typeface="+mj-ea"/>
                              </a:rPr>
                              <m:t>𝒔</m:t>
                            </m:r>
                          </m:e>
                          <m:sub>
                            <m:r>
                              <a:rPr kumimoji="1" lang="en-US" altLang="ja-JP" b="1" i="1" smtClean="0">
                                <a:solidFill>
                                  <a:schemeClr val="bg2">
                                    <a:lumMod val="10000"/>
                                  </a:schemeClr>
                                </a:solidFill>
                                <a:latin typeface="Cambria Math"/>
                                <a:ea typeface="+mj-ea"/>
                              </a:rPr>
                              <m:t>𝟏</m:t>
                            </m:r>
                          </m:sub>
                        </m:sSub>
                      </m:oMath>
                    </a14:m>
                    <a:endParaRPr kumimoji="1" lang="ja-JP" altLang="en-US" b="1" dirty="0">
                      <a:solidFill>
                        <a:schemeClr val="bg2">
                          <a:lumMod val="10000"/>
                        </a:schemeClr>
                      </a:solidFill>
                      <a:latin typeface="+mj-ea"/>
                      <a:ea typeface="+mj-ea"/>
                    </a:endParaRPr>
                  </a:p>
                </p:txBody>
              </p:sp>
            </mc:Choice>
            <mc:Fallback xmlns="">
              <p:sp>
                <p:nvSpPr>
                  <p:cNvPr id="3" name="円/楕円 2"/>
                  <p:cNvSpPr>
                    <a:spLocks noRot="1" noChangeAspect="1" noMove="1" noResize="1" noEditPoints="1" noAdjustHandles="1" noChangeArrowheads="1" noChangeShapeType="1" noTextEdit="1"/>
                  </p:cNvSpPr>
                  <p:nvPr/>
                </p:nvSpPr>
                <p:spPr>
                  <a:xfrm>
                    <a:off x="1332320" y="3140968"/>
                    <a:ext cx="1260000" cy="720000"/>
                  </a:xfrm>
                  <a:prstGeom prst="ellipse">
                    <a:avLst/>
                  </a:prstGeom>
                  <a:blipFill rotWithShape="1">
                    <a:blip r:embed="rId11"/>
                    <a:stretch>
                      <a:fillRect/>
                    </a:stretch>
                  </a:blipFill>
                  <a:ln w="19050">
                    <a:solidFill>
                      <a:schemeClr val="bg2">
                        <a:lumMod val="10000"/>
                      </a:schemeClr>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1" name="円/楕円 50"/>
                  <p:cNvSpPr/>
                  <p:nvPr/>
                </p:nvSpPr>
                <p:spPr>
                  <a:xfrm>
                    <a:off x="1331640" y="4221168"/>
                    <a:ext cx="1260000" cy="720000"/>
                  </a:xfrm>
                  <a:prstGeom prst="ellipse">
                    <a:avLst/>
                  </a:prstGeom>
                  <a:no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2">
                            <a:lumMod val="10000"/>
                          </a:schemeClr>
                        </a:solidFill>
                        <a:latin typeface="+mj-ea"/>
                        <a:ea typeface="+mj-ea"/>
                      </a:rPr>
                      <a:t>状態</a:t>
                    </a:r>
                    <a14:m>
                      <m:oMath xmlns:m="http://schemas.openxmlformats.org/officeDocument/2006/math">
                        <m:sSub>
                          <m:sSubPr>
                            <m:ctrlPr>
                              <a:rPr kumimoji="1" lang="en-US" altLang="ja-JP" b="1" i="1" smtClean="0">
                                <a:solidFill>
                                  <a:schemeClr val="bg2">
                                    <a:lumMod val="10000"/>
                                  </a:schemeClr>
                                </a:solidFill>
                                <a:latin typeface="Cambria Math"/>
                                <a:ea typeface="+mj-ea"/>
                              </a:rPr>
                            </m:ctrlPr>
                          </m:sSubPr>
                          <m:e>
                            <m:r>
                              <a:rPr kumimoji="1" lang="en-US" altLang="ja-JP" b="1" i="1" smtClean="0">
                                <a:solidFill>
                                  <a:schemeClr val="bg2">
                                    <a:lumMod val="10000"/>
                                  </a:schemeClr>
                                </a:solidFill>
                                <a:latin typeface="Cambria Math"/>
                                <a:ea typeface="+mj-ea"/>
                              </a:rPr>
                              <m:t>𝒔</m:t>
                            </m:r>
                          </m:e>
                          <m:sub>
                            <m:r>
                              <a:rPr kumimoji="1" lang="en-US" altLang="ja-JP" b="1" i="1" smtClean="0">
                                <a:solidFill>
                                  <a:schemeClr val="bg2">
                                    <a:lumMod val="10000"/>
                                  </a:schemeClr>
                                </a:solidFill>
                                <a:latin typeface="Cambria Math"/>
                                <a:ea typeface="+mj-ea"/>
                              </a:rPr>
                              <m:t>𝟐</m:t>
                            </m:r>
                          </m:sub>
                        </m:sSub>
                      </m:oMath>
                    </a14:m>
                    <a:endParaRPr kumimoji="1" lang="ja-JP" altLang="en-US" b="1" dirty="0">
                      <a:solidFill>
                        <a:schemeClr val="bg2">
                          <a:lumMod val="10000"/>
                        </a:schemeClr>
                      </a:solidFill>
                      <a:latin typeface="+mj-ea"/>
                      <a:ea typeface="+mj-ea"/>
                    </a:endParaRPr>
                  </a:p>
                </p:txBody>
              </p:sp>
            </mc:Choice>
            <mc:Fallback xmlns="">
              <p:sp>
                <p:nvSpPr>
                  <p:cNvPr id="51" name="円/楕円 50"/>
                  <p:cNvSpPr>
                    <a:spLocks noRot="1" noChangeAspect="1" noMove="1" noResize="1" noEditPoints="1" noAdjustHandles="1" noChangeArrowheads="1" noChangeShapeType="1" noTextEdit="1"/>
                  </p:cNvSpPr>
                  <p:nvPr/>
                </p:nvSpPr>
                <p:spPr>
                  <a:xfrm>
                    <a:off x="1331640" y="4221168"/>
                    <a:ext cx="1260000" cy="720000"/>
                  </a:xfrm>
                  <a:prstGeom prst="ellipse">
                    <a:avLst/>
                  </a:prstGeom>
                  <a:blipFill rotWithShape="1">
                    <a:blip r:embed="rId12"/>
                    <a:stretch>
                      <a:fillRect/>
                    </a:stretch>
                  </a:blipFill>
                  <a:ln w="19050">
                    <a:solidFill>
                      <a:schemeClr val="bg2">
                        <a:lumMod val="10000"/>
                      </a:schemeClr>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 name="テキスト ボックス 3"/>
                  <p:cNvSpPr txBox="1"/>
                  <p:nvPr/>
                </p:nvSpPr>
                <p:spPr>
                  <a:xfrm>
                    <a:off x="2879912" y="3357032"/>
                    <a:ext cx="900000" cy="360000"/>
                  </a:xfrm>
                  <a:prstGeom prst="rect">
                    <a:avLst/>
                  </a:prstGeom>
                  <a:noFill/>
                </p:spPr>
                <p:txBody>
                  <a:bodyPr wrap="none" rtlCol="0">
                    <a:spAutoFit/>
                  </a:bodyPr>
                  <a:lstStyle/>
                  <a:p>
                    <a:r>
                      <a:rPr kumimoji="1" lang="ja-JP" altLang="en-US" b="1" dirty="0" smtClean="0">
                        <a:solidFill>
                          <a:schemeClr val="bg2">
                            <a:lumMod val="10000"/>
                          </a:schemeClr>
                        </a:solidFill>
                        <a:latin typeface="+mj-ea"/>
                        <a:ea typeface="+mj-ea"/>
                      </a:rPr>
                      <a:t>行動</a:t>
                    </a:r>
                    <a14:m>
                      <m:oMath xmlns:m="http://schemas.openxmlformats.org/officeDocument/2006/math">
                        <m:sSub>
                          <m:sSubPr>
                            <m:ctrlPr>
                              <a:rPr kumimoji="1" lang="en-US" altLang="ja-JP" b="1" i="1" smtClean="0">
                                <a:solidFill>
                                  <a:schemeClr val="bg2">
                                    <a:lumMod val="10000"/>
                                  </a:schemeClr>
                                </a:solidFill>
                                <a:latin typeface="Cambria Math"/>
                                <a:ea typeface="+mj-ea"/>
                              </a:rPr>
                            </m:ctrlPr>
                          </m:sSubPr>
                          <m:e>
                            <m:r>
                              <a:rPr kumimoji="1" lang="en-US" altLang="ja-JP" b="1" i="1" smtClean="0">
                                <a:solidFill>
                                  <a:schemeClr val="bg2">
                                    <a:lumMod val="10000"/>
                                  </a:schemeClr>
                                </a:solidFill>
                                <a:latin typeface="Cambria Math"/>
                                <a:ea typeface="+mj-ea"/>
                              </a:rPr>
                              <m:t>𝒂</m:t>
                            </m:r>
                          </m:e>
                          <m:sub>
                            <m:r>
                              <a:rPr kumimoji="1" lang="en-US" altLang="ja-JP" b="1" i="1" smtClean="0">
                                <a:solidFill>
                                  <a:schemeClr val="bg2">
                                    <a:lumMod val="10000"/>
                                  </a:schemeClr>
                                </a:solidFill>
                                <a:latin typeface="Cambria Math"/>
                                <a:ea typeface="+mj-ea"/>
                              </a:rPr>
                              <m:t>𝟏</m:t>
                            </m:r>
                          </m:sub>
                        </m:sSub>
                      </m:oMath>
                    </a14:m>
                    <a:endParaRPr kumimoji="1" lang="ja-JP" altLang="en-US" b="1" dirty="0">
                      <a:solidFill>
                        <a:schemeClr val="bg2">
                          <a:lumMod val="10000"/>
                        </a:schemeClr>
                      </a:solidFill>
                      <a:latin typeface="+mj-ea"/>
                      <a:ea typeface="+mj-ea"/>
                    </a:endParaRPr>
                  </a:p>
                </p:txBody>
              </p:sp>
            </mc:Choice>
            <mc:Fallback xmlns="">
              <p:sp>
                <p:nvSpPr>
                  <p:cNvPr id="4" name="テキスト ボックス 3"/>
                  <p:cNvSpPr txBox="1">
                    <a:spLocks noRot="1" noChangeAspect="1" noMove="1" noResize="1" noEditPoints="1" noAdjustHandles="1" noChangeArrowheads="1" noChangeShapeType="1" noTextEdit="1"/>
                  </p:cNvSpPr>
                  <p:nvPr/>
                </p:nvSpPr>
                <p:spPr>
                  <a:xfrm>
                    <a:off x="2879912" y="3357032"/>
                    <a:ext cx="900000" cy="360000"/>
                  </a:xfrm>
                  <a:prstGeom prst="rect">
                    <a:avLst/>
                  </a:prstGeom>
                  <a:blipFill rotWithShape="1">
                    <a:blip r:embed="rId4"/>
                    <a:stretch>
                      <a:fillRect l="-5442" t="-12069" b="-27586"/>
                    </a:stretch>
                  </a:blipFill>
                </p:spPr>
                <p:txBody>
                  <a:bodyPr/>
                  <a:lstStyle/>
                  <a:p>
                    <a:r>
                      <a:rPr lang="ja-JP" altLang="en-US">
                        <a:noFill/>
                      </a:rPr>
                      <a:t> </a:t>
                    </a:r>
                  </a:p>
                </p:txBody>
              </p:sp>
            </mc:Fallback>
          </mc:AlternateContent>
          <p:cxnSp>
            <p:nvCxnSpPr>
              <p:cNvPr id="7" name="直線コネクタ 6"/>
              <p:cNvCxnSpPr/>
              <p:nvPr/>
            </p:nvCxnSpPr>
            <p:spPr>
              <a:xfrm>
                <a:off x="2592320" y="3523904"/>
                <a:ext cx="360000" cy="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2" name="テキスト ボックス 51"/>
                  <p:cNvSpPr txBox="1"/>
                  <p:nvPr/>
                </p:nvSpPr>
                <p:spPr>
                  <a:xfrm>
                    <a:off x="2879912" y="4437152"/>
                    <a:ext cx="902748" cy="369332"/>
                  </a:xfrm>
                  <a:prstGeom prst="rect">
                    <a:avLst/>
                  </a:prstGeom>
                  <a:noFill/>
                </p:spPr>
                <p:txBody>
                  <a:bodyPr wrap="none" rtlCol="0">
                    <a:spAutoFit/>
                  </a:bodyPr>
                  <a:lstStyle/>
                  <a:p>
                    <a:r>
                      <a:rPr kumimoji="1" lang="ja-JP" altLang="en-US" b="1" dirty="0" smtClean="0">
                        <a:solidFill>
                          <a:schemeClr val="bg2">
                            <a:lumMod val="10000"/>
                          </a:schemeClr>
                        </a:solidFill>
                        <a:latin typeface="+mj-ea"/>
                        <a:ea typeface="+mj-ea"/>
                      </a:rPr>
                      <a:t>行動</a:t>
                    </a:r>
                    <a14:m>
                      <m:oMath xmlns:m="http://schemas.openxmlformats.org/officeDocument/2006/math">
                        <m:sSub>
                          <m:sSubPr>
                            <m:ctrlPr>
                              <a:rPr kumimoji="1" lang="en-US" altLang="ja-JP" b="1" i="1" smtClean="0">
                                <a:solidFill>
                                  <a:schemeClr val="bg2">
                                    <a:lumMod val="10000"/>
                                  </a:schemeClr>
                                </a:solidFill>
                                <a:latin typeface="Cambria Math"/>
                                <a:ea typeface="+mj-ea"/>
                              </a:rPr>
                            </m:ctrlPr>
                          </m:sSubPr>
                          <m:e>
                            <m:r>
                              <a:rPr kumimoji="1" lang="en-US" altLang="ja-JP" b="1" i="1" smtClean="0">
                                <a:solidFill>
                                  <a:schemeClr val="bg2">
                                    <a:lumMod val="10000"/>
                                  </a:schemeClr>
                                </a:solidFill>
                                <a:latin typeface="Cambria Math"/>
                                <a:ea typeface="+mj-ea"/>
                              </a:rPr>
                              <m:t>𝒂</m:t>
                            </m:r>
                          </m:e>
                          <m:sub>
                            <m:r>
                              <a:rPr kumimoji="1" lang="en-US" altLang="ja-JP" b="1" i="1" smtClean="0">
                                <a:solidFill>
                                  <a:schemeClr val="bg2">
                                    <a:lumMod val="10000"/>
                                  </a:schemeClr>
                                </a:solidFill>
                                <a:latin typeface="Cambria Math"/>
                                <a:ea typeface="+mj-ea"/>
                              </a:rPr>
                              <m:t>𝟐</m:t>
                            </m:r>
                          </m:sub>
                        </m:sSub>
                      </m:oMath>
                    </a14:m>
                    <a:endParaRPr kumimoji="1" lang="ja-JP" altLang="en-US" b="1" dirty="0">
                      <a:solidFill>
                        <a:schemeClr val="bg2">
                          <a:lumMod val="10000"/>
                        </a:schemeClr>
                      </a:solidFill>
                      <a:latin typeface="+mj-ea"/>
                      <a:ea typeface="+mj-ea"/>
                    </a:endParaRPr>
                  </a:p>
                </p:txBody>
              </p:sp>
            </mc:Choice>
            <mc:Fallback xmlns="">
              <p:sp>
                <p:nvSpPr>
                  <p:cNvPr id="52" name="テキスト ボックス 51"/>
                  <p:cNvSpPr txBox="1">
                    <a:spLocks noRot="1" noChangeAspect="1" noMove="1" noResize="1" noEditPoints="1" noAdjustHandles="1" noChangeArrowheads="1" noChangeShapeType="1" noTextEdit="1"/>
                  </p:cNvSpPr>
                  <p:nvPr/>
                </p:nvSpPr>
                <p:spPr>
                  <a:xfrm>
                    <a:off x="2879912" y="4437152"/>
                    <a:ext cx="902748" cy="369332"/>
                  </a:xfrm>
                  <a:prstGeom prst="rect">
                    <a:avLst/>
                  </a:prstGeom>
                  <a:blipFill rotWithShape="1">
                    <a:blip r:embed="rId5"/>
                    <a:stretch>
                      <a:fillRect l="-5442" t="-11667" b="-23333"/>
                    </a:stretch>
                  </a:blipFill>
                </p:spPr>
                <p:txBody>
                  <a:bodyPr/>
                  <a:lstStyle/>
                  <a:p>
                    <a:r>
                      <a:rPr lang="ja-JP" altLang="en-US">
                        <a:noFill/>
                      </a:rPr>
                      <a:t> </a:t>
                    </a:r>
                  </a:p>
                </p:txBody>
              </p:sp>
            </mc:Fallback>
          </mc:AlternateContent>
          <p:cxnSp>
            <p:nvCxnSpPr>
              <p:cNvPr id="53" name="直線コネクタ 52"/>
              <p:cNvCxnSpPr/>
              <p:nvPr/>
            </p:nvCxnSpPr>
            <p:spPr>
              <a:xfrm>
                <a:off x="2592320" y="4604024"/>
                <a:ext cx="360000" cy="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1043928" y="2708920"/>
                <a:ext cx="2880000" cy="2520000"/>
              </a:xfrm>
              <a:prstGeom prst="rect">
                <a:avLst/>
              </a:prstGeom>
              <a:no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1601640" y="2510920"/>
                <a:ext cx="720000" cy="396000"/>
              </a:xfrm>
              <a:prstGeom prst="rect">
                <a:avLst/>
              </a:prstGeom>
              <a:solidFill>
                <a:schemeClr val="bg1"/>
              </a:solidFill>
              <a:ln w="19050">
                <a:solidFill>
                  <a:schemeClr val="bg2">
                    <a:lumMod val="10000"/>
                  </a:schemeClr>
                </a:solidFill>
              </a:ln>
            </p:spPr>
            <p:txBody>
              <a:bodyPr wrap="none" rtlCol="0">
                <a:spAutoFit/>
              </a:bodyPr>
              <a:lstStyle/>
              <a:p>
                <a:r>
                  <a:rPr kumimoji="1" lang="ja-JP" altLang="en-US" b="1" dirty="0" smtClean="0">
                    <a:solidFill>
                      <a:schemeClr val="bg2">
                        <a:lumMod val="10000"/>
                      </a:schemeClr>
                    </a:solidFill>
                    <a:latin typeface="+mj-ea"/>
                    <a:ea typeface="+mj-ea"/>
                  </a:rPr>
                  <a:t>環境</a:t>
                </a:r>
                <a:endParaRPr kumimoji="1" lang="ja-JP" altLang="en-US" b="1" dirty="0">
                  <a:solidFill>
                    <a:schemeClr val="bg2">
                      <a:lumMod val="10000"/>
                    </a:schemeClr>
                  </a:solidFill>
                  <a:latin typeface="+mj-ea"/>
                  <a:ea typeface="+mj-ea"/>
                </a:endParaRPr>
              </a:p>
            </p:txBody>
          </p:sp>
        </p:grpSp>
        <p:grpSp>
          <p:nvGrpSpPr>
            <p:cNvPr id="71" name="グループ化 70"/>
            <p:cNvGrpSpPr/>
            <p:nvPr/>
          </p:nvGrpSpPr>
          <p:grpSpPr>
            <a:xfrm>
              <a:off x="5076416" y="2412000"/>
              <a:ext cx="3240000" cy="2690896"/>
              <a:chOff x="4716016" y="2520000"/>
              <a:chExt cx="3240000" cy="2690896"/>
            </a:xfrm>
          </p:grpSpPr>
          <mc:AlternateContent xmlns:mc="http://schemas.openxmlformats.org/markup-compatibility/2006" xmlns:a14="http://schemas.microsoft.com/office/drawing/2010/main">
            <mc:Choice Requires="a14">
              <p:sp>
                <p:nvSpPr>
                  <p:cNvPr id="55" name="円/楕円 54"/>
                  <p:cNvSpPr/>
                  <p:nvPr/>
                </p:nvSpPr>
                <p:spPr>
                  <a:xfrm>
                    <a:off x="5056865" y="3122944"/>
                    <a:ext cx="1260000" cy="720000"/>
                  </a:xfrm>
                  <a:prstGeom prst="ellipse">
                    <a:avLst/>
                  </a:prstGeom>
                  <a:no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2">
                            <a:lumMod val="10000"/>
                          </a:schemeClr>
                        </a:solidFill>
                        <a:latin typeface="+mj-ea"/>
                        <a:ea typeface="+mj-ea"/>
                      </a:rPr>
                      <a:t>状態</a:t>
                    </a:r>
                    <a14:m>
                      <m:oMath xmlns:m="http://schemas.openxmlformats.org/officeDocument/2006/math">
                        <m:sSub>
                          <m:sSubPr>
                            <m:ctrlPr>
                              <a:rPr kumimoji="1" lang="en-US" altLang="ja-JP" b="1" i="1" smtClean="0">
                                <a:solidFill>
                                  <a:schemeClr val="bg2">
                                    <a:lumMod val="10000"/>
                                  </a:schemeClr>
                                </a:solidFill>
                                <a:latin typeface="Cambria Math"/>
                                <a:ea typeface="+mj-ea"/>
                              </a:rPr>
                            </m:ctrlPr>
                          </m:sSubPr>
                          <m:e>
                            <m:r>
                              <a:rPr kumimoji="1" lang="en-US" altLang="ja-JP" b="1" i="1" smtClean="0">
                                <a:solidFill>
                                  <a:schemeClr val="bg2">
                                    <a:lumMod val="10000"/>
                                  </a:schemeClr>
                                </a:solidFill>
                                <a:latin typeface="Cambria Math"/>
                                <a:ea typeface="+mj-ea"/>
                              </a:rPr>
                              <m:t>𝒔</m:t>
                            </m:r>
                          </m:e>
                          <m:sub>
                            <m:r>
                              <a:rPr kumimoji="1" lang="en-US" altLang="ja-JP" b="1" i="1" smtClean="0">
                                <a:solidFill>
                                  <a:schemeClr val="bg2">
                                    <a:lumMod val="10000"/>
                                  </a:schemeClr>
                                </a:solidFill>
                                <a:latin typeface="Cambria Math"/>
                                <a:ea typeface="+mj-ea"/>
                              </a:rPr>
                              <m:t>𝟏</m:t>
                            </m:r>
                          </m:sub>
                        </m:sSub>
                      </m:oMath>
                    </a14:m>
                    <a:endParaRPr kumimoji="1" lang="ja-JP" altLang="en-US" b="1" dirty="0">
                      <a:solidFill>
                        <a:schemeClr val="bg2">
                          <a:lumMod val="10000"/>
                        </a:schemeClr>
                      </a:solidFill>
                      <a:latin typeface="+mj-ea"/>
                      <a:ea typeface="+mj-ea"/>
                    </a:endParaRPr>
                  </a:p>
                </p:txBody>
              </p:sp>
            </mc:Choice>
            <mc:Fallback xmlns="">
              <p:sp>
                <p:nvSpPr>
                  <p:cNvPr id="55" name="円/楕円 54"/>
                  <p:cNvSpPr>
                    <a:spLocks noRot="1" noChangeAspect="1" noMove="1" noResize="1" noEditPoints="1" noAdjustHandles="1" noChangeArrowheads="1" noChangeShapeType="1" noTextEdit="1"/>
                  </p:cNvSpPr>
                  <p:nvPr/>
                </p:nvSpPr>
                <p:spPr>
                  <a:xfrm>
                    <a:off x="5056865" y="3122944"/>
                    <a:ext cx="1260000" cy="720000"/>
                  </a:xfrm>
                  <a:prstGeom prst="ellipse">
                    <a:avLst/>
                  </a:prstGeom>
                  <a:blipFill rotWithShape="1">
                    <a:blip r:embed="rId6"/>
                    <a:stretch>
                      <a:fillRect/>
                    </a:stretch>
                  </a:blipFill>
                  <a:ln w="19050">
                    <a:solidFill>
                      <a:schemeClr val="bg2">
                        <a:lumMod val="10000"/>
                      </a:schemeClr>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6" name="円/楕円 55"/>
                  <p:cNvSpPr/>
                  <p:nvPr/>
                </p:nvSpPr>
                <p:spPr>
                  <a:xfrm>
                    <a:off x="5056185" y="4203144"/>
                    <a:ext cx="1260000" cy="720000"/>
                  </a:xfrm>
                  <a:prstGeom prst="ellipse">
                    <a:avLst/>
                  </a:prstGeom>
                  <a:no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2">
                            <a:lumMod val="10000"/>
                          </a:schemeClr>
                        </a:solidFill>
                        <a:latin typeface="+mj-ea"/>
                        <a:ea typeface="+mj-ea"/>
                      </a:rPr>
                      <a:t>状態</a:t>
                    </a:r>
                    <a14:m>
                      <m:oMath xmlns:m="http://schemas.openxmlformats.org/officeDocument/2006/math">
                        <m:sSub>
                          <m:sSubPr>
                            <m:ctrlPr>
                              <a:rPr kumimoji="1" lang="en-US" altLang="ja-JP" b="1" i="1" smtClean="0">
                                <a:solidFill>
                                  <a:schemeClr val="bg2">
                                    <a:lumMod val="10000"/>
                                  </a:schemeClr>
                                </a:solidFill>
                                <a:latin typeface="Cambria Math"/>
                                <a:ea typeface="+mj-ea"/>
                              </a:rPr>
                            </m:ctrlPr>
                          </m:sSubPr>
                          <m:e>
                            <m:r>
                              <a:rPr kumimoji="1" lang="en-US" altLang="ja-JP" b="1" i="1" smtClean="0">
                                <a:solidFill>
                                  <a:schemeClr val="bg2">
                                    <a:lumMod val="10000"/>
                                  </a:schemeClr>
                                </a:solidFill>
                                <a:latin typeface="Cambria Math"/>
                                <a:ea typeface="+mj-ea"/>
                              </a:rPr>
                              <m:t>𝒔</m:t>
                            </m:r>
                          </m:e>
                          <m:sub>
                            <m:r>
                              <a:rPr kumimoji="1" lang="en-US" altLang="ja-JP" b="1" i="1" smtClean="0">
                                <a:solidFill>
                                  <a:schemeClr val="bg2">
                                    <a:lumMod val="10000"/>
                                  </a:schemeClr>
                                </a:solidFill>
                                <a:latin typeface="Cambria Math"/>
                                <a:ea typeface="+mj-ea"/>
                              </a:rPr>
                              <m:t>𝟐</m:t>
                            </m:r>
                          </m:sub>
                        </m:sSub>
                      </m:oMath>
                    </a14:m>
                    <a:endParaRPr kumimoji="1" lang="ja-JP" altLang="en-US" b="1" dirty="0">
                      <a:solidFill>
                        <a:schemeClr val="bg2">
                          <a:lumMod val="10000"/>
                        </a:schemeClr>
                      </a:solidFill>
                      <a:latin typeface="+mj-ea"/>
                      <a:ea typeface="+mj-ea"/>
                    </a:endParaRPr>
                  </a:p>
                </p:txBody>
              </p:sp>
            </mc:Choice>
            <mc:Fallback xmlns="">
              <p:sp>
                <p:nvSpPr>
                  <p:cNvPr id="56" name="円/楕円 55"/>
                  <p:cNvSpPr>
                    <a:spLocks noRot="1" noChangeAspect="1" noMove="1" noResize="1" noEditPoints="1" noAdjustHandles="1" noChangeArrowheads="1" noChangeShapeType="1" noTextEdit="1"/>
                  </p:cNvSpPr>
                  <p:nvPr/>
                </p:nvSpPr>
                <p:spPr>
                  <a:xfrm>
                    <a:off x="5056185" y="4203144"/>
                    <a:ext cx="1260000" cy="720000"/>
                  </a:xfrm>
                  <a:prstGeom prst="ellipse">
                    <a:avLst/>
                  </a:prstGeom>
                  <a:blipFill rotWithShape="1">
                    <a:blip r:embed="rId7"/>
                    <a:stretch>
                      <a:fillRect/>
                    </a:stretch>
                  </a:blipFill>
                  <a:ln w="19050">
                    <a:solidFill>
                      <a:schemeClr val="bg2">
                        <a:lumMod val="10000"/>
                      </a:schemeClr>
                    </a:solidFill>
                  </a:ln>
                </p:spPr>
                <p:txBody>
                  <a:bodyPr/>
                  <a:lstStyle/>
                  <a:p>
                    <a:r>
                      <a:rPr lang="ja-JP" altLang="en-US">
                        <a:noFill/>
                      </a:rPr>
                      <a:t> </a:t>
                    </a:r>
                  </a:p>
                </p:txBody>
              </p:sp>
            </mc:Fallback>
          </mc:AlternateContent>
          <p:sp>
            <p:nvSpPr>
              <p:cNvPr id="61" name="正方形/長方形 60"/>
              <p:cNvSpPr/>
              <p:nvPr/>
            </p:nvSpPr>
            <p:spPr>
              <a:xfrm>
                <a:off x="4716016" y="2690896"/>
                <a:ext cx="3240000" cy="2520000"/>
              </a:xfrm>
              <a:prstGeom prst="rect">
                <a:avLst/>
              </a:prstGeom>
              <a:no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テキスト ボックス 61"/>
              <p:cNvSpPr txBox="1"/>
              <p:nvPr/>
            </p:nvSpPr>
            <p:spPr>
              <a:xfrm>
                <a:off x="5004000" y="2520000"/>
                <a:ext cx="1345240" cy="369332"/>
              </a:xfrm>
              <a:prstGeom prst="rect">
                <a:avLst/>
              </a:prstGeom>
              <a:solidFill>
                <a:schemeClr val="bg1"/>
              </a:solidFill>
              <a:ln w="19050">
                <a:solidFill>
                  <a:schemeClr val="bg2">
                    <a:lumMod val="10000"/>
                  </a:schemeClr>
                </a:solidFill>
              </a:ln>
            </p:spPr>
            <p:txBody>
              <a:bodyPr wrap="none" rtlCol="0">
                <a:spAutoFit/>
              </a:bodyPr>
              <a:lstStyle/>
              <a:p>
                <a:r>
                  <a:rPr kumimoji="1" lang="ja-JP" altLang="en-US" b="1" dirty="0" smtClean="0">
                    <a:solidFill>
                      <a:schemeClr val="bg2">
                        <a:lumMod val="10000"/>
                      </a:schemeClr>
                    </a:solidFill>
                    <a:latin typeface="+mj-ea"/>
                    <a:ea typeface="+mj-ea"/>
                  </a:rPr>
                  <a:t>エージェント</a:t>
                </a:r>
                <a:endParaRPr kumimoji="1" lang="ja-JP" altLang="en-US" b="1" dirty="0">
                  <a:solidFill>
                    <a:schemeClr val="bg2">
                      <a:lumMod val="10000"/>
                    </a:schemeClr>
                  </a:solidFill>
                  <a:latin typeface="+mj-ea"/>
                  <a:ea typeface="+mj-ea"/>
                </a:endParaRPr>
              </a:p>
            </p:txBody>
          </p:sp>
          <p:sp>
            <p:nvSpPr>
              <p:cNvPr id="64" name="円/楕円 63"/>
              <p:cNvSpPr/>
              <p:nvPr/>
            </p:nvSpPr>
            <p:spPr>
              <a:xfrm>
                <a:off x="4752000" y="2952000"/>
                <a:ext cx="1908000" cy="216000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65" name="テキスト ボックス 64"/>
                  <p:cNvSpPr txBox="1"/>
                  <p:nvPr/>
                </p:nvSpPr>
                <p:spPr>
                  <a:xfrm>
                    <a:off x="6804248" y="3395491"/>
                    <a:ext cx="971163" cy="400110"/>
                  </a:xfrm>
                  <a:prstGeom prst="rect">
                    <a:avLst/>
                  </a:prstGeom>
                  <a:noFill/>
                </p:spPr>
                <p:txBody>
                  <a:bodyPr wrap="none" rtlCol="0">
                    <a:spAutoFit/>
                  </a:bodyPr>
                  <a:lstStyle/>
                  <a:p>
                    <a:r>
                      <a:rPr lang="ja-JP" altLang="en-US" sz="2000" dirty="0" smtClean="0">
                        <a:solidFill>
                          <a:srgbClr val="FF0000"/>
                        </a:solidFill>
                        <a:latin typeface="+mj-ea"/>
                        <a:ea typeface="+mj-ea"/>
                      </a:rPr>
                      <a:t>観測</a:t>
                    </a:r>
                    <a14:m>
                      <m:oMath xmlns:m="http://schemas.openxmlformats.org/officeDocument/2006/math">
                        <m:sSub>
                          <m:sSubPr>
                            <m:ctrlPr>
                              <a:rPr kumimoji="1" lang="en-US" altLang="ja-JP" sz="2000" b="1" i="1" smtClean="0">
                                <a:solidFill>
                                  <a:srgbClr val="FF0000"/>
                                </a:solidFill>
                                <a:latin typeface="Cambria Math"/>
                              </a:rPr>
                            </m:ctrlPr>
                          </m:sSubPr>
                          <m:e>
                            <m:r>
                              <a:rPr kumimoji="1" lang="en-US" altLang="ja-JP" sz="2000" b="1" i="1" smtClean="0">
                                <a:solidFill>
                                  <a:srgbClr val="FF0000"/>
                                </a:solidFill>
                                <a:latin typeface="Cambria Math"/>
                              </a:rPr>
                              <m:t>𝒐</m:t>
                            </m:r>
                          </m:e>
                          <m:sub>
                            <m:r>
                              <a:rPr kumimoji="1" lang="en-US" altLang="ja-JP" sz="2000" b="1" i="1" smtClean="0">
                                <a:solidFill>
                                  <a:srgbClr val="FF0000"/>
                                </a:solidFill>
                                <a:latin typeface="Cambria Math"/>
                              </a:rPr>
                              <m:t>𝟏</m:t>
                            </m:r>
                          </m:sub>
                        </m:sSub>
                      </m:oMath>
                    </a14:m>
                    <a:endParaRPr kumimoji="1" lang="ja-JP" altLang="en-US" sz="2000" b="1" dirty="0">
                      <a:solidFill>
                        <a:srgbClr val="FF0000"/>
                      </a:solidFill>
                    </a:endParaRPr>
                  </a:p>
                </p:txBody>
              </p:sp>
            </mc:Choice>
            <mc:Fallback xmlns="">
              <p:sp>
                <p:nvSpPr>
                  <p:cNvPr id="65" name="テキスト ボックス 64"/>
                  <p:cNvSpPr txBox="1">
                    <a:spLocks noRot="1" noChangeAspect="1" noMove="1" noResize="1" noEditPoints="1" noAdjustHandles="1" noChangeArrowheads="1" noChangeShapeType="1" noTextEdit="1"/>
                  </p:cNvSpPr>
                  <p:nvPr/>
                </p:nvSpPr>
                <p:spPr>
                  <a:xfrm>
                    <a:off x="6804248" y="3395491"/>
                    <a:ext cx="971163" cy="400110"/>
                  </a:xfrm>
                  <a:prstGeom prst="rect">
                    <a:avLst/>
                  </a:prstGeom>
                  <a:blipFill rotWithShape="1">
                    <a:blip r:embed="rId13"/>
                    <a:stretch>
                      <a:fillRect l="-6250" t="-12121" b="-21212"/>
                    </a:stretch>
                  </a:blipFill>
                </p:spPr>
                <p:txBody>
                  <a:bodyPr/>
                  <a:lstStyle/>
                  <a:p>
                    <a:r>
                      <a:rPr lang="ja-JP" altLang="en-US">
                        <a:noFill/>
                      </a:rPr>
                      <a:t> </a:t>
                    </a:r>
                  </a:p>
                </p:txBody>
              </p:sp>
            </mc:Fallback>
          </mc:AlternateContent>
          <p:cxnSp>
            <p:nvCxnSpPr>
              <p:cNvPr id="67" name="直線コネクタ 66"/>
              <p:cNvCxnSpPr/>
              <p:nvPr/>
            </p:nvCxnSpPr>
            <p:spPr>
              <a:xfrm>
                <a:off x="7200000" y="3780000"/>
                <a:ext cx="0" cy="36000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sp>
            <p:nvSpPr>
              <p:cNvPr id="68" name="テキスト ボックス 67"/>
              <p:cNvSpPr txBox="1"/>
              <p:nvPr/>
            </p:nvSpPr>
            <p:spPr>
              <a:xfrm>
                <a:off x="6607471" y="4221088"/>
                <a:ext cx="700833" cy="400110"/>
              </a:xfrm>
              <a:prstGeom prst="rect">
                <a:avLst/>
              </a:prstGeom>
              <a:noFill/>
            </p:spPr>
            <p:txBody>
              <a:bodyPr wrap="none" rtlCol="0">
                <a:spAutoFit/>
              </a:bodyPr>
              <a:lstStyle/>
              <a:p>
                <a:r>
                  <a:rPr kumimoji="1" lang="ja-JP" altLang="en-US" sz="2000" b="1" dirty="0" smtClean="0">
                    <a:solidFill>
                      <a:schemeClr val="bg2">
                        <a:lumMod val="10000"/>
                      </a:schemeClr>
                    </a:solidFill>
                    <a:latin typeface="+mj-ea"/>
                    <a:ea typeface="+mj-ea"/>
                  </a:rPr>
                  <a:t>行動</a:t>
                </a:r>
                <a:endParaRPr kumimoji="1" lang="ja-JP" altLang="en-US" sz="2000" b="1" dirty="0">
                  <a:solidFill>
                    <a:schemeClr val="bg2">
                      <a:lumMod val="10000"/>
                    </a:schemeClr>
                  </a:solidFill>
                  <a:latin typeface="+mj-ea"/>
                  <a:ea typeface="+mj-ea"/>
                </a:endParaRPr>
              </a:p>
            </p:txBody>
          </p:sp>
          <mc:AlternateContent xmlns:mc="http://schemas.openxmlformats.org/markup-compatibility/2006" xmlns:a14="http://schemas.microsoft.com/office/drawing/2010/main">
            <mc:Choice Requires="a14">
              <p:sp>
                <p:nvSpPr>
                  <p:cNvPr id="69" name="テキスト ボックス 68"/>
                  <p:cNvSpPr txBox="1"/>
                  <p:nvPr/>
                </p:nvSpPr>
                <p:spPr>
                  <a:xfrm>
                    <a:off x="7199600" y="4212000"/>
                    <a:ext cx="583237" cy="400110"/>
                  </a:xfrm>
                  <a:prstGeom prst="rect">
                    <a:avLst/>
                  </a:prstGeom>
                  <a:noFill/>
                </p:spPr>
                <p:txBody>
                  <a:bodyPr wrap="none" rtlCol="0">
                    <a:spAutoFit/>
                  </a:bodyPr>
                  <a:lstStyle/>
                  <a:p>
                    <a14:m>
                      <m:oMath xmlns:m="http://schemas.openxmlformats.org/officeDocument/2006/math">
                        <m:sSub>
                          <m:sSubPr>
                            <m:ctrlPr>
                              <a:rPr kumimoji="1" lang="en-US" altLang="ja-JP" sz="2000" b="1" i="1" smtClean="0">
                                <a:solidFill>
                                  <a:schemeClr val="bg2">
                                    <a:lumMod val="10000"/>
                                  </a:schemeClr>
                                </a:solidFill>
                                <a:latin typeface="Cambria Math"/>
                              </a:rPr>
                            </m:ctrlPr>
                          </m:sSubPr>
                          <m:e>
                            <m:r>
                              <a:rPr kumimoji="1" lang="en-US" altLang="ja-JP" sz="2000" b="1" i="1" smtClean="0">
                                <a:solidFill>
                                  <a:schemeClr val="bg2">
                                    <a:lumMod val="10000"/>
                                  </a:schemeClr>
                                </a:solidFill>
                                <a:latin typeface="Cambria Math"/>
                              </a:rPr>
                              <m:t>𝒂</m:t>
                            </m:r>
                          </m:e>
                          <m:sub>
                            <m:r>
                              <a:rPr kumimoji="1" lang="en-US" altLang="ja-JP" sz="2000" b="1" i="1" smtClean="0">
                                <a:solidFill>
                                  <a:schemeClr val="bg2">
                                    <a:lumMod val="10000"/>
                                  </a:schemeClr>
                                </a:solidFill>
                                <a:latin typeface="Cambria Math"/>
                              </a:rPr>
                              <m:t>𝟏</m:t>
                            </m:r>
                          </m:sub>
                        </m:sSub>
                      </m:oMath>
                    </a14:m>
                    <a:r>
                      <a:rPr kumimoji="1" lang="en-US" altLang="ja-JP" sz="2000" b="1" dirty="0" smtClean="0">
                        <a:solidFill>
                          <a:schemeClr val="bg2">
                            <a:lumMod val="10000"/>
                          </a:schemeClr>
                        </a:solidFill>
                        <a:latin typeface="+mj-ea"/>
                        <a:ea typeface="+mj-ea"/>
                      </a:rPr>
                      <a:t>?</a:t>
                    </a:r>
                    <a:endParaRPr kumimoji="1" lang="ja-JP" altLang="en-US" sz="2000" b="1" dirty="0">
                      <a:solidFill>
                        <a:schemeClr val="bg2">
                          <a:lumMod val="10000"/>
                        </a:schemeClr>
                      </a:solidFill>
                    </a:endParaRPr>
                  </a:p>
                </p:txBody>
              </p:sp>
            </mc:Choice>
            <mc:Fallback xmlns="">
              <p:sp>
                <p:nvSpPr>
                  <p:cNvPr id="69" name="テキスト ボックス 68"/>
                  <p:cNvSpPr txBox="1">
                    <a:spLocks noRot="1" noChangeAspect="1" noMove="1" noResize="1" noEditPoints="1" noAdjustHandles="1" noChangeArrowheads="1" noChangeShapeType="1" noTextEdit="1"/>
                  </p:cNvSpPr>
                  <p:nvPr/>
                </p:nvSpPr>
                <p:spPr>
                  <a:xfrm>
                    <a:off x="7199600" y="4212000"/>
                    <a:ext cx="583237" cy="400110"/>
                  </a:xfrm>
                  <a:prstGeom prst="rect">
                    <a:avLst/>
                  </a:prstGeom>
                  <a:blipFill rotWithShape="1">
                    <a:blip r:embed="rId14"/>
                    <a:stretch>
                      <a:fillRect t="-12121" r="-11458" b="-21212"/>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0" name="テキスト ボックス 69"/>
                  <p:cNvSpPr txBox="1"/>
                  <p:nvPr/>
                </p:nvSpPr>
                <p:spPr>
                  <a:xfrm>
                    <a:off x="7199600" y="4572000"/>
                    <a:ext cx="583237" cy="400110"/>
                  </a:xfrm>
                  <a:prstGeom prst="rect">
                    <a:avLst/>
                  </a:prstGeom>
                  <a:noFill/>
                </p:spPr>
                <p:txBody>
                  <a:bodyPr wrap="none" rtlCol="0">
                    <a:spAutoFit/>
                  </a:bodyPr>
                  <a:lstStyle/>
                  <a:p>
                    <a14:m>
                      <m:oMath xmlns:m="http://schemas.openxmlformats.org/officeDocument/2006/math">
                        <m:sSub>
                          <m:sSubPr>
                            <m:ctrlPr>
                              <a:rPr kumimoji="1" lang="en-US" altLang="ja-JP" sz="2000" b="1" i="1" smtClean="0">
                                <a:solidFill>
                                  <a:schemeClr val="bg2">
                                    <a:lumMod val="10000"/>
                                  </a:schemeClr>
                                </a:solidFill>
                                <a:latin typeface="Cambria Math"/>
                              </a:rPr>
                            </m:ctrlPr>
                          </m:sSubPr>
                          <m:e>
                            <m:r>
                              <a:rPr kumimoji="1" lang="en-US" altLang="ja-JP" sz="2000" b="1" i="1" smtClean="0">
                                <a:solidFill>
                                  <a:schemeClr val="bg2">
                                    <a:lumMod val="10000"/>
                                  </a:schemeClr>
                                </a:solidFill>
                                <a:latin typeface="Cambria Math"/>
                              </a:rPr>
                              <m:t>𝒂</m:t>
                            </m:r>
                          </m:e>
                          <m:sub>
                            <m:r>
                              <a:rPr kumimoji="1" lang="en-US" altLang="ja-JP" sz="2000" b="1" i="1" smtClean="0">
                                <a:solidFill>
                                  <a:schemeClr val="bg2">
                                    <a:lumMod val="10000"/>
                                  </a:schemeClr>
                                </a:solidFill>
                                <a:latin typeface="Cambria Math"/>
                              </a:rPr>
                              <m:t>𝟐</m:t>
                            </m:r>
                          </m:sub>
                        </m:sSub>
                      </m:oMath>
                    </a14:m>
                    <a:r>
                      <a:rPr kumimoji="1" lang="en-US" altLang="ja-JP" sz="2000" b="1" dirty="0" smtClean="0">
                        <a:solidFill>
                          <a:schemeClr val="bg2">
                            <a:lumMod val="10000"/>
                          </a:schemeClr>
                        </a:solidFill>
                        <a:latin typeface="+mj-ea"/>
                        <a:ea typeface="+mj-ea"/>
                      </a:rPr>
                      <a:t>?</a:t>
                    </a:r>
                    <a:endParaRPr kumimoji="1" lang="ja-JP" altLang="en-US" sz="2000" b="1" dirty="0">
                      <a:solidFill>
                        <a:schemeClr val="bg2">
                          <a:lumMod val="10000"/>
                        </a:schemeClr>
                      </a:solidFill>
                    </a:endParaRPr>
                  </a:p>
                </p:txBody>
              </p:sp>
            </mc:Choice>
            <mc:Fallback xmlns="">
              <p:sp>
                <p:nvSpPr>
                  <p:cNvPr id="70" name="テキスト ボックス 69"/>
                  <p:cNvSpPr txBox="1">
                    <a:spLocks noRot="1" noChangeAspect="1" noMove="1" noResize="1" noEditPoints="1" noAdjustHandles="1" noChangeArrowheads="1" noChangeShapeType="1" noTextEdit="1"/>
                  </p:cNvSpPr>
                  <p:nvPr/>
                </p:nvSpPr>
                <p:spPr>
                  <a:xfrm>
                    <a:off x="7199600" y="4572000"/>
                    <a:ext cx="583237" cy="400110"/>
                  </a:xfrm>
                  <a:prstGeom prst="rect">
                    <a:avLst/>
                  </a:prstGeom>
                  <a:blipFill rotWithShape="1">
                    <a:blip r:embed="rId15"/>
                    <a:stretch>
                      <a:fillRect t="-12121" r="-11458" b="-21212"/>
                    </a:stretch>
                  </a:blipFill>
                </p:spPr>
                <p:txBody>
                  <a:bodyPr/>
                  <a:lstStyle/>
                  <a:p>
                    <a:r>
                      <a:rPr lang="ja-JP" altLang="en-US">
                        <a:noFill/>
                      </a:rPr>
                      <a:t> </a:t>
                    </a:r>
                  </a:p>
                </p:txBody>
              </p:sp>
            </mc:Fallback>
          </mc:AlternateContent>
        </p:grpSp>
      </p:grpSp>
    </p:spTree>
    <p:extLst>
      <p:ext uri="{BB962C8B-B14F-4D97-AF65-F5344CB8AC3E}">
        <p14:creationId xmlns:p14="http://schemas.microsoft.com/office/powerpoint/2010/main" val="3362799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2573272"/>
            <a:ext cx="3303497" cy="3231992"/>
          </a:xfrm>
          <a:prstGeom prst="rect">
            <a:avLst/>
          </a:prstGeom>
        </p:spPr>
      </p:pic>
      <p:sp>
        <p:nvSpPr>
          <p:cNvPr id="2" name="タイトル 1"/>
          <p:cNvSpPr>
            <a:spLocks noGrp="1"/>
          </p:cNvSpPr>
          <p:nvPr>
            <p:ph type="title"/>
          </p:nvPr>
        </p:nvSpPr>
        <p:spPr>
          <a:xfrm>
            <a:off x="611560" y="260648"/>
            <a:ext cx="8090422" cy="1143000"/>
          </a:xfrm>
        </p:spPr>
        <p:txBody>
          <a:bodyPr/>
          <a:lstStyle/>
          <a:p>
            <a:pPr algn="ctr"/>
            <a:r>
              <a:rPr kumimoji="1" lang="ja-JP" altLang="en-US" sz="4000" dirty="0" smtClean="0">
                <a:ln w="12700">
                  <a:noFill/>
                </a:ln>
                <a:solidFill>
                  <a:schemeClr val="bg2">
                    <a:lumMod val="10000"/>
                  </a:schemeClr>
                </a:solidFill>
                <a:effectLst>
                  <a:outerShdw blurRad="38100" dist="38100" dir="2700000" algn="tl">
                    <a:srgbClr val="000000">
                      <a:alpha val="43137"/>
                    </a:srgbClr>
                  </a:outerShdw>
                </a:effectLst>
              </a:rPr>
              <a:t>強化学習における不完全知覚の例</a:t>
            </a:r>
            <a:endParaRPr kumimoji="1" lang="ja-JP" altLang="en-US" sz="4000" dirty="0">
              <a:ln w="12700">
                <a:noFill/>
              </a:ln>
              <a:solidFill>
                <a:schemeClr val="bg2">
                  <a:lumMod val="10000"/>
                </a:schemeClr>
              </a:solidFill>
              <a:effectLst>
                <a:outerShdw blurRad="38100" dist="38100" dir="2700000" algn="tl">
                  <a:srgbClr val="000000">
                    <a:alpha val="43137"/>
                  </a:srgbClr>
                </a:outerShdw>
              </a:effectLst>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4" name="直線コネクタ 3"/>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755576" y="1700808"/>
            <a:ext cx="7792518" cy="1200329"/>
          </a:xfrm>
          <a:prstGeom prst="rect">
            <a:avLst/>
          </a:prstGeom>
          <a:noFill/>
        </p:spPr>
        <p:txBody>
          <a:bodyPr wrap="none" rtlCol="0">
            <a:spAutoFit/>
          </a:bodyPr>
          <a:lstStyle/>
          <a:p>
            <a:r>
              <a:rPr kumimoji="1" lang="ja-JP" altLang="en-US" sz="2400" dirty="0" smtClean="0">
                <a:solidFill>
                  <a:schemeClr val="bg2">
                    <a:lumMod val="10000"/>
                  </a:schemeClr>
                </a:solidFill>
                <a:latin typeface="+mj-ea"/>
                <a:ea typeface="+mj-ea"/>
              </a:rPr>
              <a:t>・迷路探索における例</a:t>
            </a:r>
            <a:endParaRPr kumimoji="1" lang="en-US" altLang="ja-JP" sz="2400" dirty="0" smtClean="0">
              <a:solidFill>
                <a:schemeClr val="bg2">
                  <a:lumMod val="10000"/>
                </a:schemeClr>
              </a:solidFill>
              <a:latin typeface="+mj-ea"/>
              <a:ea typeface="+mj-ea"/>
            </a:endParaRPr>
          </a:p>
          <a:p>
            <a:r>
              <a:rPr kumimoji="1" lang="ja-JP" altLang="en-US" sz="2400" dirty="0" smtClean="0">
                <a:solidFill>
                  <a:schemeClr val="bg2">
                    <a:lumMod val="10000"/>
                  </a:schemeClr>
                </a:solidFill>
                <a:latin typeface="+mj-ea"/>
                <a:ea typeface="+mj-ea"/>
              </a:rPr>
              <a:t>・上下左右の壁の有無によって環境を観測するエージェント</a:t>
            </a:r>
            <a:endParaRPr kumimoji="1" lang="en-US" altLang="ja-JP" sz="2400" dirty="0" smtClean="0">
              <a:solidFill>
                <a:schemeClr val="bg2">
                  <a:lumMod val="10000"/>
                </a:schemeClr>
              </a:solidFill>
              <a:latin typeface="+mj-ea"/>
              <a:ea typeface="+mj-ea"/>
            </a:endParaRPr>
          </a:p>
          <a:p>
            <a:endParaRPr kumimoji="1" lang="ja-JP" altLang="en-US" sz="2400" dirty="0">
              <a:solidFill>
                <a:schemeClr val="bg2">
                  <a:lumMod val="10000"/>
                </a:schemeClr>
              </a:solidFill>
              <a:latin typeface="+mj-ea"/>
              <a:ea typeface="+mj-ea"/>
            </a:endParaRPr>
          </a:p>
        </p:txBody>
      </p:sp>
      <p:grpSp>
        <p:nvGrpSpPr>
          <p:cNvPr id="89" name="グループ化 88"/>
          <p:cNvGrpSpPr/>
          <p:nvPr/>
        </p:nvGrpSpPr>
        <p:grpSpPr>
          <a:xfrm>
            <a:off x="414352" y="5674022"/>
            <a:ext cx="1853392" cy="923330"/>
            <a:chOff x="1332000" y="5517232"/>
            <a:chExt cx="1853392" cy="923330"/>
          </a:xfrm>
        </p:grpSpPr>
        <p:sp>
          <p:nvSpPr>
            <p:cNvPr id="8" name="テキスト ボックス 7"/>
            <p:cNvSpPr txBox="1"/>
            <p:nvPr/>
          </p:nvSpPr>
          <p:spPr>
            <a:xfrm>
              <a:off x="1332000" y="5517232"/>
              <a:ext cx="1853392" cy="923330"/>
            </a:xfrm>
            <a:prstGeom prst="rect">
              <a:avLst/>
            </a:prstGeom>
            <a:noFill/>
          </p:spPr>
          <p:txBody>
            <a:bodyPr wrap="none" rtlCol="0">
              <a:spAutoFit/>
            </a:bodyPr>
            <a:lstStyle/>
            <a:p>
              <a:r>
                <a:rPr lang="en-US" altLang="ja-JP" dirty="0">
                  <a:solidFill>
                    <a:schemeClr val="bg2">
                      <a:lumMod val="10000"/>
                    </a:schemeClr>
                  </a:solidFill>
                </a:rPr>
                <a:t> </a:t>
              </a:r>
              <a:r>
                <a:rPr lang="en-US" altLang="ja-JP" dirty="0" smtClean="0">
                  <a:solidFill>
                    <a:schemeClr val="bg2">
                      <a:lumMod val="10000"/>
                    </a:schemeClr>
                  </a:solidFill>
                </a:rPr>
                <a:t>S </a:t>
              </a:r>
              <a:r>
                <a:rPr kumimoji="1" lang="ja-JP" altLang="en-US" dirty="0" smtClean="0">
                  <a:solidFill>
                    <a:schemeClr val="bg2">
                      <a:lumMod val="10000"/>
                    </a:schemeClr>
                  </a:solidFill>
                </a:rPr>
                <a:t>：</a:t>
              </a:r>
              <a:r>
                <a:rPr kumimoji="1" lang="ja-JP" altLang="en-US" b="1" dirty="0" smtClean="0">
                  <a:solidFill>
                    <a:schemeClr val="bg2">
                      <a:lumMod val="10000"/>
                    </a:schemeClr>
                  </a:solidFill>
                  <a:latin typeface="+mj-ea"/>
                  <a:ea typeface="+mj-ea"/>
                </a:rPr>
                <a:t>スタート位置</a:t>
              </a:r>
              <a:endParaRPr kumimoji="1" lang="en-US" altLang="ja-JP" b="1" dirty="0" smtClean="0">
                <a:solidFill>
                  <a:schemeClr val="bg2">
                    <a:lumMod val="10000"/>
                  </a:schemeClr>
                </a:solidFill>
                <a:latin typeface="+mj-ea"/>
                <a:ea typeface="+mj-ea"/>
              </a:endParaRPr>
            </a:p>
            <a:p>
              <a:r>
                <a:rPr lang="en-US" altLang="ja-JP" dirty="0" smtClean="0">
                  <a:solidFill>
                    <a:schemeClr val="bg2">
                      <a:lumMod val="10000"/>
                    </a:schemeClr>
                  </a:solidFill>
                </a:rPr>
                <a:t> G</a:t>
              </a:r>
              <a:r>
                <a:rPr lang="ja-JP" altLang="en-US" dirty="0" smtClean="0">
                  <a:solidFill>
                    <a:schemeClr val="bg2">
                      <a:lumMod val="10000"/>
                    </a:schemeClr>
                  </a:solidFill>
                </a:rPr>
                <a:t>：</a:t>
              </a:r>
              <a:r>
                <a:rPr lang="ja-JP" altLang="en-US" b="1" dirty="0" smtClean="0">
                  <a:solidFill>
                    <a:schemeClr val="bg2">
                      <a:lumMod val="10000"/>
                    </a:schemeClr>
                  </a:solidFill>
                  <a:latin typeface="+mj-ea"/>
                  <a:ea typeface="+mj-ea"/>
                </a:rPr>
                <a:t>ゴール位置</a:t>
              </a:r>
              <a:endParaRPr lang="en-US" altLang="ja-JP" b="1" dirty="0" smtClean="0">
                <a:solidFill>
                  <a:schemeClr val="bg2">
                    <a:lumMod val="10000"/>
                  </a:schemeClr>
                </a:solidFill>
                <a:latin typeface="+mj-ea"/>
                <a:ea typeface="+mj-ea"/>
              </a:endParaRPr>
            </a:p>
            <a:p>
              <a:r>
                <a:rPr kumimoji="1" lang="ja-JP" altLang="en-US" dirty="0">
                  <a:solidFill>
                    <a:schemeClr val="bg2">
                      <a:lumMod val="10000"/>
                    </a:schemeClr>
                  </a:solidFill>
                </a:rPr>
                <a:t>　</a:t>
              </a:r>
              <a:r>
                <a:rPr kumimoji="1" lang="ja-JP" altLang="en-US" dirty="0" smtClean="0">
                  <a:solidFill>
                    <a:schemeClr val="bg2">
                      <a:lumMod val="10000"/>
                    </a:schemeClr>
                  </a:solidFill>
                </a:rPr>
                <a:t>：</a:t>
              </a:r>
              <a:r>
                <a:rPr kumimoji="1" lang="ja-JP" altLang="en-US" b="1" dirty="0" smtClean="0">
                  <a:solidFill>
                    <a:schemeClr val="bg2">
                      <a:lumMod val="10000"/>
                    </a:schemeClr>
                  </a:solidFill>
                  <a:latin typeface="+mj-ea"/>
                  <a:ea typeface="+mj-ea"/>
                </a:rPr>
                <a:t>エージェント</a:t>
              </a:r>
              <a:endParaRPr kumimoji="1" lang="ja-JP" altLang="en-US" b="1" dirty="0">
                <a:solidFill>
                  <a:schemeClr val="bg2">
                    <a:lumMod val="10000"/>
                  </a:schemeClr>
                </a:solidFill>
                <a:latin typeface="+mj-ea"/>
                <a:ea typeface="+mj-ea"/>
              </a:endParaRPr>
            </a:p>
          </p:txBody>
        </p:sp>
        <p:grpSp>
          <p:nvGrpSpPr>
            <p:cNvPr id="26" name="グループ化 25"/>
            <p:cNvGrpSpPr>
              <a:grpSpLocks noChangeAspect="1"/>
            </p:cNvGrpSpPr>
            <p:nvPr/>
          </p:nvGrpSpPr>
          <p:grpSpPr>
            <a:xfrm>
              <a:off x="1387933" y="6093296"/>
              <a:ext cx="288000" cy="288000"/>
              <a:chOff x="4352122" y="3284967"/>
              <a:chExt cx="576000" cy="576000"/>
            </a:xfrm>
          </p:grpSpPr>
          <p:sp>
            <p:nvSpPr>
              <p:cNvPr id="27" name="正方形/長方形 26"/>
              <p:cNvSpPr>
                <a:spLocks noChangeAspect="1"/>
              </p:cNvSpPr>
              <p:nvPr/>
            </p:nvSpPr>
            <p:spPr>
              <a:xfrm>
                <a:off x="4352122" y="3284967"/>
                <a:ext cx="576000" cy="576000"/>
              </a:xfrm>
              <a:prstGeom prst="rect">
                <a:avLst/>
              </a:prstGeom>
              <a:solidFill>
                <a:schemeClr val="accent2">
                  <a:lumMod val="75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a:spLocks noChangeAspect="1"/>
              </p:cNvSpPr>
              <p:nvPr/>
            </p:nvSpPr>
            <p:spPr>
              <a:xfrm>
                <a:off x="4513991" y="3453987"/>
                <a:ext cx="251999" cy="252028"/>
              </a:xfrm>
              <a:prstGeom prst="rect">
                <a:avLst/>
              </a:prstGeom>
              <a:solidFill>
                <a:schemeClr val="accent2">
                  <a:lumMod val="40000"/>
                  <a:lumOff val="60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cxnSp>
        <p:nvCxnSpPr>
          <p:cNvPr id="11" name="カギ線コネクタ 10"/>
          <p:cNvCxnSpPr/>
          <p:nvPr/>
        </p:nvCxnSpPr>
        <p:spPr>
          <a:xfrm rot="10800000" flipV="1">
            <a:off x="1701899" y="3717030"/>
            <a:ext cx="1080120" cy="557222"/>
          </a:xfrm>
          <a:prstGeom prst="bentConnector3">
            <a:avLst>
              <a:gd name="adj1" fmla="val 38861"/>
            </a:avLst>
          </a:prstGeom>
          <a:ln w="3175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44" name="カギ線コネクタ 43"/>
          <p:cNvCxnSpPr/>
          <p:nvPr/>
        </p:nvCxnSpPr>
        <p:spPr>
          <a:xfrm>
            <a:off x="1701898" y="4270735"/>
            <a:ext cx="1080000" cy="612000"/>
          </a:xfrm>
          <a:prstGeom prst="bentConnector3">
            <a:avLst>
              <a:gd name="adj1" fmla="val -126"/>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3" name="正方形/長方形 72"/>
          <p:cNvSpPr/>
          <p:nvPr/>
        </p:nvSpPr>
        <p:spPr>
          <a:xfrm>
            <a:off x="4860032" y="4437272"/>
            <a:ext cx="4140000" cy="1440000"/>
          </a:xfrm>
          <a:prstGeom prst="rect">
            <a:avLst/>
          </a:prstGeom>
          <a:solidFill>
            <a:schemeClr val="bg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bg2">
                    <a:lumMod val="10000"/>
                  </a:schemeClr>
                </a:solidFill>
                <a:latin typeface="+mj-ea"/>
                <a:ea typeface="+mj-ea"/>
              </a:rPr>
              <a:t>同じ状態だと観測されるが</a:t>
            </a:r>
            <a:endParaRPr lang="en-US" altLang="ja-JP" sz="2400" dirty="0" smtClean="0">
              <a:solidFill>
                <a:schemeClr val="bg2">
                  <a:lumMod val="10000"/>
                </a:schemeClr>
              </a:solidFill>
              <a:latin typeface="+mj-ea"/>
              <a:ea typeface="+mj-ea"/>
            </a:endParaRPr>
          </a:p>
          <a:p>
            <a:pPr algn="ctr"/>
            <a:r>
              <a:rPr lang="ja-JP" altLang="en-US" sz="2400" dirty="0" smtClean="0">
                <a:solidFill>
                  <a:schemeClr val="bg2">
                    <a:lumMod val="10000"/>
                  </a:schemeClr>
                </a:solidFill>
                <a:latin typeface="+mj-ea"/>
                <a:ea typeface="+mj-ea"/>
              </a:rPr>
              <a:t>適切な行動</a:t>
            </a:r>
            <a:r>
              <a:rPr lang="ja-JP" altLang="en-US" sz="2400" dirty="0">
                <a:solidFill>
                  <a:schemeClr val="bg2">
                    <a:lumMod val="10000"/>
                  </a:schemeClr>
                </a:solidFill>
                <a:latin typeface="+mj-ea"/>
                <a:ea typeface="+mj-ea"/>
              </a:rPr>
              <a:t>が</a:t>
            </a:r>
            <a:r>
              <a:rPr lang="ja-JP" altLang="en-US" sz="2400" dirty="0" smtClean="0">
                <a:solidFill>
                  <a:schemeClr val="bg2">
                    <a:lumMod val="10000"/>
                  </a:schemeClr>
                </a:solidFill>
                <a:latin typeface="+mj-ea"/>
                <a:ea typeface="+mj-ea"/>
              </a:rPr>
              <a:t>異なる</a:t>
            </a:r>
            <a:endParaRPr lang="en-US" altLang="ja-JP" sz="2400" dirty="0">
              <a:solidFill>
                <a:schemeClr val="bg2">
                  <a:lumMod val="10000"/>
                </a:schemeClr>
              </a:solidFill>
              <a:latin typeface="+mj-ea"/>
              <a:ea typeface="+mj-ea"/>
            </a:endParaRPr>
          </a:p>
          <a:p>
            <a:pPr algn="ctr"/>
            <a:endParaRPr lang="en-US" altLang="ja-JP" sz="1200" dirty="0" smtClean="0">
              <a:solidFill>
                <a:schemeClr val="bg2">
                  <a:lumMod val="10000"/>
                </a:schemeClr>
              </a:solidFill>
              <a:latin typeface="+mj-ea"/>
              <a:ea typeface="+mj-ea"/>
            </a:endParaRPr>
          </a:p>
          <a:p>
            <a:pPr algn="ctr"/>
            <a:r>
              <a:rPr lang="ja-JP" altLang="en-US" sz="2400" dirty="0" smtClean="0">
                <a:solidFill>
                  <a:schemeClr val="bg2">
                    <a:lumMod val="10000"/>
                  </a:schemeClr>
                </a:solidFill>
                <a:latin typeface="+mj-ea"/>
                <a:ea typeface="+mj-ea"/>
              </a:rPr>
              <a:t>→適切な行動が学習できない</a:t>
            </a:r>
            <a:endParaRPr lang="en-US" altLang="ja-JP" sz="2400" dirty="0" smtClean="0">
              <a:solidFill>
                <a:schemeClr val="bg2">
                  <a:lumMod val="10000"/>
                </a:schemeClr>
              </a:solidFill>
              <a:latin typeface="+mj-ea"/>
              <a:ea typeface="+mj-ea"/>
            </a:endParaRPr>
          </a:p>
        </p:txBody>
      </p:sp>
      <p:grpSp>
        <p:nvGrpSpPr>
          <p:cNvPr id="10" name="グループ化 9"/>
          <p:cNvGrpSpPr/>
          <p:nvPr/>
        </p:nvGrpSpPr>
        <p:grpSpPr>
          <a:xfrm>
            <a:off x="1865814" y="2619040"/>
            <a:ext cx="4650402" cy="1795695"/>
            <a:chOff x="1865814" y="2619040"/>
            <a:chExt cx="4650402" cy="1795695"/>
          </a:xfrm>
        </p:grpSpPr>
        <p:grpSp>
          <p:nvGrpSpPr>
            <p:cNvPr id="16" name="グループ化 15"/>
            <p:cNvGrpSpPr>
              <a:grpSpLocks noChangeAspect="1"/>
            </p:cNvGrpSpPr>
            <p:nvPr/>
          </p:nvGrpSpPr>
          <p:grpSpPr>
            <a:xfrm>
              <a:off x="1865814" y="4126735"/>
              <a:ext cx="288000" cy="288000"/>
              <a:chOff x="4352122" y="3284967"/>
              <a:chExt cx="576000" cy="576000"/>
            </a:xfrm>
          </p:grpSpPr>
          <p:sp>
            <p:nvSpPr>
              <p:cNvPr id="17" name="正方形/長方形 16"/>
              <p:cNvSpPr>
                <a:spLocks noChangeAspect="1"/>
              </p:cNvSpPr>
              <p:nvPr/>
            </p:nvSpPr>
            <p:spPr>
              <a:xfrm>
                <a:off x="4352122" y="3284967"/>
                <a:ext cx="576000" cy="576000"/>
              </a:xfrm>
              <a:prstGeom prst="rect">
                <a:avLst/>
              </a:prstGeom>
              <a:solidFill>
                <a:schemeClr val="accent2">
                  <a:lumMod val="75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a:spLocks noChangeAspect="1"/>
              </p:cNvSpPr>
              <p:nvPr/>
            </p:nvSpPr>
            <p:spPr>
              <a:xfrm>
                <a:off x="4513991" y="3453987"/>
                <a:ext cx="251999" cy="252028"/>
              </a:xfrm>
              <a:prstGeom prst="rect">
                <a:avLst/>
              </a:prstGeom>
              <a:solidFill>
                <a:schemeClr val="accent2">
                  <a:lumMod val="40000"/>
                  <a:lumOff val="60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3" name="グループ化 42"/>
            <p:cNvGrpSpPr/>
            <p:nvPr/>
          </p:nvGrpSpPr>
          <p:grpSpPr>
            <a:xfrm>
              <a:off x="4787952" y="2889040"/>
              <a:ext cx="900000" cy="900000"/>
              <a:chOff x="5400000" y="3249080"/>
              <a:chExt cx="900000" cy="900000"/>
            </a:xfrm>
          </p:grpSpPr>
          <p:sp>
            <p:nvSpPr>
              <p:cNvPr id="19" name="正方形/長方形 18"/>
              <p:cNvSpPr>
                <a:spLocks noChangeAspect="1"/>
              </p:cNvSpPr>
              <p:nvPr/>
            </p:nvSpPr>
            <p:spPr>
              <a:xfrm>
                <a:off x="5400000" y="3249080"/>
                <a:ext cx="900000" cy="900000"/>
              </a:xfrm>
              <a:prstGeom prst="rect">
                <a:avLst/>
              </a:prstGeom>
              <a:solidFill>
                <a:schemeClr val="bg1"/>
              </a:solidFill>
              <a:ln w="31750">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5" name="直線コネクタ 34"/>
              <p:cNvCxnSpPr/>
              <p:nvPr/>
            </p:nvCxnSpPr>
            <p:spPr>
              <a:xfrm>
                <a:off x="5400000" y="3249080"/>
                <a:ext cx="900000" cy="0"/>
              </a:xfrm>
              <a:prstGeom prst="line">
                <a:avLst/>
              </a:prstGeom>
              <a:ln w="444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a:off x="5400000" y="4149080"/>
                <a:ext cx="900000" cy="0"/>
              </a:xfrm>
              <a:prstGeom prst="line">
                <a:avLst/>
              </a:prstGeom>
              <a:ln w="444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sp>
            <p:nvSpPr>
              <p:cNvPr id="36" name="正方形/長方形 35"/>
              <p:cNvSpPr>
                <a:spLocks noChangeAspect="1"/>
              </p:cNvSpPr>
              <p:nvPr/>
            </p:nvSpPr>
            <p:spPr>
              <a:xfrm>
                <a:off x="5544000" y="3393080"/>
                <a:ext cx="612000" cy="612000"/>
              </a:xfrm>
              <a:prstGeom prst="rect">
                <a:avLst/>
              </a:prstGeom>
              <a:solidFill>
                <a:schemeClr val="accent2"/>
              </a:solid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正方形/長方形 76"/>
              <p:cNvSpPr>
                <a:spLocks noChangeAspect="1"/>
              </p:cNvSpPr>
              <p:nvPr/>
            </p:nvSpPr>
            <p:spPr>
              <a:xfrm>
                <a:off x="5724000" y="3573080"/>
                <a:ext cx="252000" cy="252000"/>
              </a:xfrm>
              <a:prstGeom prst="rect">
                <a:avLst/>
              </a:prstGeom>
              <a:solidFill>
                <a:schemeClr val="accent2">
                  <a:lumMod val="40000"/>
                  <a:lumOff val="60000"/>
                </a:schemeClr>
              </a:solid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9" name="左矢印 38"/>
            <p:cNvSpPr/>
            <p:nvPr/>
          </p:nvSpPr>
          <p:spPr>
            <a:xfrm>
              <a:off x="4139952" y="3069040"/>
              <a:ext cx="720000" cy="540000"/>
            </a:xfrm>
            <a:prstGeom prst="leftArrow">
              <a:avLst/>
            </a:prstGeom>
            <a:solidFill>
              <a:srgbClr val="FF0000"/>
            </a:solid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円形吹き出し 40"/>
            <p:cNvSpPr/>
            <p:nvPr/>
          </p:nvSpPr>
          <p:spPr>
            <a:xfrm>
              <a:off x="3996216" y="2619040"/>
              <a:ext cx="2520000" cy="1440000"/>
            </a:xfrm>
            <a:prstGeom prst="wedgeEllipseCallout">
              <a:avLst>
                <a:gd name="adj1" fmla="val -129217"/>
                <a:gd name="adj2" fmla="val 65015"/>
              </a:avLst>
            </a:prstGeom>
            <a:no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 name="グループ化 8"/>
          <p:cNvGrpSpPr/>
          <p:nvPr/>
        </p:nvGrpSpPr>
        <p:grpSpPr>
          <a:xfrm>
            <a:off x="1867792" y="4722336"/>
            <a:ext cx="2848384" cy="1695040"/>
            <a:chOff x="1867792" y="4722336"/>
            <a:chExt cx="2848384" cy="1695040"/>
          </a:xfrm>
        </p:grpSpPr>
        <p:grpSp>
          <p:nvGrpSpPr>
            <p:cNvPr id="29" name="グループ化 28"/>
            <p:cNvGrpSpPr>
              <a:grpSpLocks noChangeAspect="1"/>
            </p:cNvGrpSpPr>
            <p:nvPr/>
          </p:nvGrpSpPr>
          <p:grpSpPr>
            <a:xfrm>
              <a:off x="1867792" y="4722336"/>
              <a:ext cx="288000" cy="288000"/>
              <a:chOff x="4352122" y="3284967"/>
              <a:chExt cx="576000" cy="576000"/>
            </a:xfrm>
          </p:grpSpPr>
          <p:sp>
            <p:nvSpPr>
              <p:cNvPr id="30" name="正方形/長方形 29"/>
              <p:cNvSpPr>
                <a:spLocks noChangeAspect="1"/>
              </p:cNvSpPr>
              <p:nvPr/>
            </p:nvSpPr>
            <p:spPr>
              <a:xfrm>
                <a:off x="4352122" y="3284967"/>
                <a:ext cx="576000" cy="576000"/>
              </a:xfrm>
              <a:prstGeom prst="rect">
                <a:avLst/>
              </a:prstGeom>
              <a:solidFill>
                <a:schemeClr val="accent2">
                  <a:lumMod val="75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a:spLocks noChangeAspect="1"/>
              </p:cNvSpPr>
              <p:nvPr/>
            </p:nvSpPr>
            <p:spPr>
              <a:xfrm>
                <a:off x="4513991" y="3453987"/>
                <a:ext cx="251999" cy="252028"/>
              </a:xfrm>
              <a:prstGeom prst="rect">
                <a:avLst/>
              </a:prstGeom>
              <a:solidFill>
                <a:schemeClr val="accent2">
                  <a:lumMod val="40000"/>
                  <a:lumOff val="60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5" name="グループ化 94"/>
            <p:cNvGrpSpPr/>
            <p:nvPr/>
          </p:nvGrpSpPr>
          <p:grpSpPr>
            <a:xfrm>
              <a:off x="3186176" y="5247376"/>
              <a:ext cx="900000" cy="900000"/>
              <a:chOff x="5400000" y="3249080"/>
              <a:chExt cx="900000" cy="900000"/>
            </a:xfrm>
          </p:grpSpPr>
          <p:sp>
            <p:nvSpPr>
              <p:cNvPr id="96" name="正方形/長方形 95"/>
              <p:cNvSpPr>
                <a:spLocks noChangeAspect="1"/>
              </p:cNvSpPr>
              <p:nvPr/>
            </p:nvSpPr>
            <p:spPr>
              <a:xfrm>
                <a:off x="5400000" y="3249080"/>
                <a:ext cx="900000" cy="900000"/>
              </a:xfrm>
              <a:prstGeom prst="rect">
                <a:avLst/>
              </a:prstGeom>
              <a:solidFill>
                <a:schemeClr val="bg1"/>
              </a:solidFill>
              <a:ln w="31750">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7" name="直線コネクタ 96"/>
              <p:cNvCxnSpPr/>
              <p:nvPr/>
            </p:nvCxnSpPr>
            <p:spPr>
              <a:xfrm>
                <a:off x="5400000" y="3249080"/>
                <a:ext cx="900000" cy="0"/>
              </a:xfrm>
              <a:prstGeom prst="line">
                <a:avLst/>
              </a:prstGeom>
              <a:ln w="444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p:nvPr/>
            </p:nvCxnSpPr>
            <p:spPr>
              <a:xfrm>
                <a:off x="5400000" y="4149080"/>
                <a:ext cx="900000" cy="0"/>
              </a:xfrm>
              <a:prstGeom prst="line">
                <a:avLst/>
              </a:prstGeom>
              <a:ln w="444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sp>
            <p:nvSpPr>
              <p:cNvPr id="100" name="正方形/長方形 99"/>
              <p:cNvSpPr>
                <a:spLocks noChangeAspect="1"/>
              </p:cNvSpPr>
              <p:nvPr/>
            </p:nvSpPr>
            <p:spPr>
              <a:xfrm>
                <a:off x="5544000" y="3393080"/>
                <a:ext cx="612000" cy="612000"/>
              </a:xfrm>
              <a:prstGeom prst="rect">
                <a:avLst/>
              </a:prstGeom>
              <a:solidFill>
                <a:schemeClr val="accent2"/>
              </a:solid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正方形/長方形 100"/>
              <p:cNvSpPr>
                <a:spLocks noChangeAspect="1"/>
              </p:cNvSpPr>
              <p:nvPr/>
            </p:nvSpPr>
            <p:spPr>
              <a:xfrm>
                <a:off x="5724000" y="3573080"/>
                <a:ext cx="252000" cy="252000"/>
              </a:xfrm>
              <a:prstGeom prst="rect">
                <a:avLst/>
              </a:prstGeom>
              <a:solidFill>
                <a:schemeClr val="accent2">
                  <a:lumMod val="40000"/>
                  <a:lumOff val="60000"/>
                </a:schemeClr>
              </a:solid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2" name="円形吹き出し 101"/>
            <p:cNvSpPr/>
            <p:nvPr/>
          </p:nvSpPr>
          <p:spPr>
            <a:xfrm>
              <a:off x="2556176" y="4977376"/>
              <a:ext cx="2160000" cy="1440000"/>
            </a:xfrm>
            <a:prstGeom prst="wedgeEllipseCallout">
              <a:avLst>
                <a:gd name="adj1" fmla="val -64650"/>
                <a:gd name="adj2" fmla="val -57866"/>
              </a:avLst>
            </a:prstGeom>
            <a:no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右矢印 36"/>
            <p:cNvSpPr/>
            <p:nvPr/>
          </p:nvSpPr>
          <p:spPr>
            <a:xfrm>
              <a:off x="3996176" y="5427376"/>
              <a:ext cx="720000" cy="540000"/>
            </a:xfrm>
            <a:prstGeom prst="rightArrow">
              <a:avLst/>
            </a:prstGeom>
            <a:solidFill>
              <a:srgbClr val="FF0000"/>
            </a:solid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40" name="直線コネクタ 39"/>
          <p:cNvCxnSpPr/>
          <p:nvPr/>
        </p:nvCxnSpPr>
        <p:spPr>
          <a:xfrm>
            <a:off x="6795863" y="2953172"/>
            <a:ext cx="0" cy="360000"/>
          </a:xfrm>
          <a:prstGeom prst="line">
            <a:avLst/>
          </a:prstGeom>
          <a:ln w="317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6796079" y="2924944"/>
            <a:ext cx="939681" cy="369332"/>
          </a:xfrm>
          <a:prstGeom prst="rect">
            <a:avLst/>
          </a:prstGeom>
          <a:noFill/>
        </p:spPr>
        <p:txBody>
          <a:bodyPr wrap="none" rtlCol="0">
            <a:spAutoFit/>
          </a:bodyPr>
          <a:lstStyle/>
          <a:p>
            <a:r>
              <a:rPr kumimoji="1" lang="ja-JP" altLang="en-US" b="1" dirty="0" smtClean="0">
                <a:solidFill>
                  <a:schemeClr val="bg2">
                    <a:lumMod val="10000"/>
                  </a:schemeClr>
                </a:solidFill>
                <a:latin typeface="+mj-ea"/>
                <a:ea typeface="+mj-ea"/>
              </a:rPr>
              <a:t>：壁有り</a:t>
            </a:r>
            <a:endParaRPr kumimoji="1" lang="ja-JP" altLang="en-US" b="1" dirty="0">
              <a:solidFill>
                <a:schemeClr val="bg2">
                  <a:lumMod val="10000"/>
                </a:schemeClr>
              </a:solidFill>
              <a:latin typeface="+mj-ea"/>
              <a:ea typeface="+mj-ea"/>
            </a:endParaRPr>
          </a:p>
        </p:txBody>
      </p:sp>
      <p:cxnSp>
        <p:nvCxnSpPr>
          <p:cNvPr id="46" name="直線コネクタ 45"/>
          <p:cNvCxnSpPr/>
          <p:nvPr/>
        </p:nvCxnSpPr>
        <p:spPr>
          <a:xfrm>
            <a:off x="6795863" y="3464944"/>
            <a:ext cx="0" cy="360000"/>
          </a:xfrm>
          <a:prstGeom prst="line">
            <a:avLst/>
          </a:prstGeom>
          <a:ln w="31750" cmpd="sng">
            <a:solidFill>
              <a:schemeClr val="accent2"/>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48" name="テキスト ボックス 47"/>
          <p:cNvSpPr txBox="1"/>
          <p:nvPr/>
        </p:nvSpPr>
        <p:spPr>
          <a:xfrm>
            <a:off x="6795863" y="3438248"/>
            <a:ext cx="944489" cy="369332"/>
          </a:xfrm>
          <a:prstGeom prst="rect">
            <a:avLst/>
          </a:prstGeom>
          <a:noFill/>
        </p:spPr>
        <p:txBody>
          <a:bodyPr wrap="none" rtlCol="0">
            <a:spAutoFit/>
          </a:bodyPr>
          <a:lstStyle/>
          <a:p>
            <a:r>
              <a:rPr kumimoji="1" lang="ja-JP" altLang="en-US" b="1" dirty="0" smtClean="0">
                <a:solidFill>
                  <a:schemeClr val="bg2">
                    <a:lumMod val="10000"/>
                  </a:schemeClr>
                </a:solidFill>
                <a:latin typeface="+mj-ea"/>
                <a:ea typeface="+mj-ea"/>
              </a:rPr>
              <a:t>：壁無し</a:t>
            </a:r>
            <a:endParaRPr kumimoji="1" lang="ja-JP" altLang="en-US" b="1" dirty="0">
              <a:solidFill>
                <a:schemeClr val="bg2">
                  <a:lumMod val="10000"/>
                </a:schemeClr>
              </a:solidFill>
              <a:latin typeface="+mj-ea"/>
              <a:ea typeface="+mj-ea"/>
            </a:endParaRPr>
          </a:p>
        </p:txBody>
      </p:sp>
    </p:spTree>
    <p:extLst>
      <p:ext uri="{BB962C8B-B14F-4D97-AF65-F5344CB8AC3E}">
        <p14:creationId xmlns:p14="http://schemas.microsoft.com/office/powerpoint/2010/main" val="10130759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260648"/>
            <a:ext cx="7992888" cy="1143000"/>
          </a:xfrm>
        </p:spPr>
        <p:txBody>
          <a:bodyPr/>
          <a:lstStyle/>
          <a:p>
            <a:r>
              <a:rPr kumimoji="1" lang="ja-JP" altLang="en-US" sz="4400" dirty="0" smtClean="0">
                <a:ln w="12700">
                  <a:noFill/>
                </a:ln>
                <a:solidFill>
                  <a:schemeClr val="bg2">
                    <a:lumMod val="10000"/>
                  </a:schemeClr>
                </a:solidFill>
                <a:effectLst>
                  <a:outerShdw blurRad="38100" dist="38100" dir="2700000" algn="tl">
                    <a:srgbClr val="000000">
                      <a:alpha val="43137"/>
                    </a:srgbClr>
                  </a:outerShdw>
                </a:effectLst>
              </a:rPr>
              <a:t>研究目的</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698109" y="1916832"/>
            <a:ext cx="5250155" cy="1077218"/>
          </a:xfrm>
          <a:prstGeom prst="rect">
            <a:avLst/>
          </a:prstGeom>
          <a:noFill/>
          <a:ln w="19050">
            <a:solidFill>
              <a:srgbClr val="FF0000"/>
            </a:solidFill>
          </a:ln>
        </p:spPr>
        <p:txBody>
          <a:bodyPr wrap="none" rtlCol="0">
            <a:spAutoFit/>
          </a:bodyPr>
          <a:lstStyle/>
          <a:p>
            <a:r>
              <a:rPr kumimoji="1" lang="ja-JP" altLang="en-US" sz="3200" dirty="0" smtClean="0">
                <a:solidFill>
                  <a:schemeClr val="bg2">
                    <a:lumMod val="10000"/>
                  </a:schemeClr>
                </a:solidFill>
                <a:latin typeface="+mj-ea"/>
                <a:ea typeface="+mj-ea"/>
              </a:rPr>
              <a:t>　不完全知覚が起きている</a:t>
            </a:r>
            <a:endParaRPr kumimoji="1" lang="en-US" altLang="ja-JP" sz="3200" dirty="0" smtClean="0">
              <a:solidFill>
                <a:schemeClr val="bg2">
                  <a:lumMod val="10000"/>
                </a:schemeClr>
              </a:solidFill>
              <a:latin typeface="+mj-ea"/>
              <a:ea typeface="+mj-ea"/>
            </a:endParaRPr>
          </a:p>
          <a:p>
            <a:r>
              <a:rPr kumimoji="1" lang="ja-JP" altLang="en-US" sz="3200" dirty="0" smtClean="0">
                <a:solidFill>
                  <a:schemeClr val="bg2">
                    <a:lumMod val="10000"/>
                  </a:schemeClr>
                </a:solidFill>
                <a:latin typeface="+mj-ea"/>
                <a:ea typeface="+mj-ea"/>
              </a:rPr>
              <a:t>　観測を</a:t>
            </a:r>
            <a:r>
              <a:rPr lang="ja-JP" altLang="en-US" sz="3200" dirty="0" smtClean="0">
                <a:solidFill>
                  <a:schemeClr val="bg2">
                    <a:lumMod val="10000"/>
                  </a:schemeClr>
                </a:solidFill>
                <a:latin typeface="+mj-ea"/>
                <a:ea typeface="+mj-ea"/>
              </a:rPr>
              <a:t>分割する手法</a:t>
            </a:r>
            <a:r>
              <a:rPr lang="ja-JP" altLang="en-US" sz="3200" dirty="0">
                <a:solidFill>
                  <a:schemeClr val="bg2">
                    <a:lumMod val="10000"/>
                  </a:schemeClr>
                </a:solidFill>
                <a:latin typeface="+mj-ea"/>
                <a:ea typeface="+mj-ea"/>
              </a:rPr>
              <a:t>の提案</a:t>
            </a:r>
            <a:endParaRPr lang="en-US" altLang="ja-JP" sz="3200" dirty="0" smtClean="0">
              <a:solidFill>
                <a:schemeClr val="bg2">
                  <a:lumMod val="10000"/>
                </a:schemeClr>
              </a:solidFill>
              <a:latin typeface="+mj-ea"/>
              <a:ea typeface="+mj-ea"/>
            </a:endParaRPr>
          </a:p>
        </p:txBody>
      </p:sp>
    </p:spTree>
    <p:extLst>
      <p:ext uri="{BB962C8B-B14F-4D97-AF65-F5344CB8AC3E}">
        <p14:creationId xmlns:p14="http://schemas.microsoft.com/office/powerpoint/2010/main" val="40652569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9592" y="260648"/>
            <a:ext cx="7992888" cy="1143000"/>
          </a:xfrm>
        </p:spPr>
        <p:txBody>
          <a:bodyPr/>
          <a:lstStyle/>
          <a:p>
            <a:r>
              <a:rPr kumimoji="1" lang="ja-JP" altLang="en-US" sz="4400" dirty="0" smtClean="0">
                <a:ln w="12700">
                  <a:noFill/>
                </a:ln>
                <a:solidFill>
                  <a:schemeClr val="bg2">
                    <a:lumMod val="10000"/>
                  </a:schemeClr>
                </a:solidFill>
                <a:effectLst>
                  <a:outerShdw blurRad="38100" dist="38100" dir="2700000" algn="tl">
                    <a:srgbClr val="000000">
                      <a:alpha val="43137"/>
                    </a:srgbClr>
                  </a:outerShdw>
                </a:effectLst>
              </a:rPr>
              <a:t>アプローチ：分割する観測</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75" name="テキスト ボックス 74"/>
          <p:cNvSpPr txBox="1"/>
          <p:nvPr/>
        </p:nvSpPr>
        <p:spPr>
          <a:xfrm>
            <a:off x="1858495" y="1783707"/>
            <a:ext cx="5474576" cy="1015663"/>
          </a:xfrm>
          <a:prstGeom prst="rect">
            <a:avLst/>
          </a:prstGeom>
          <a:noFill/>
          <a:ln w="19050">
            <a:solidFill>
              <a:schemeClr val="bg2">
                <a:lumMod val="10000"/>
              </a:schemeClr>
            </a:solidFill>
          </a:ln>
        </p:spPr>
        <p:txBody>
          <a:bodyPr wrap="none" rtlCol="0">
            <a:spAutoFit/>
          </a:bodyPr>
          <a:lstStyle/>
          <a:p>
            <a:pPr algn="ctr"/>
            <a:r>
              <a:rPr lang="ja-JP" altLang="en-US" sz="2400" dirty="0" smtClean="0">
                <a:solidFill>
                  <a:srgbClr val="FF0000"/>
                </a:solidFill>
                <a:latin typeface="ＭＳ Ｐゴシック"/>
                <a:ea typeface="ＭＳ Ｐゴシック"/>
              </a:rPr>
              <a:t>適切な行動が異なる状態</a:t>
            </a:r>
            <a:r>
              <a:rPr lang="ja-JP" altLang="en-US" sz="2400" dirty="0" smtClean="0">
                <a:solidFill>
                  <a:srgbClr val="E8DED8">
                    <a:lumMod val="10000"/>
                  </a:srgbClr>
                </a:solidFill>
                <a:latin typeface="ＭＳ Ｐゴシック"/>
                <a:ea typeface="ＭＳ Ｐゴシック"/>
              </a:rPr>
              <a:t>を混同して観測</a:t>
            </a:r>
            <a:endParaRPr lang="en-US" altLang="ja-JP" sz="1600" dirty="0">
              <a:solidFill>
                <a:srgbClr val="E8DED8">
                  <a:lumMod val="10000"/>
                </a:srgbClr>
              </a:solidFill>
              <a:latin typeface="ＭＳ Ｐゴシック"/>
              <a:ea typeface="ＭＳ Ｐゴシック"/>
            </a:endParaRPr>
          </a:p>
          <a:p>
            <a:pPr algn="ctr"/>
            <a:endParaRPr lang="en-US" altLang="ja-JP" sz="1200" dirty="0" smtClean="0">
              <a:solidFill>
                <a:srgbClr val="E8DED8">
                  <a:lumMod val="10000"/>
                </a:srgbClr>
              </a:solidFill>
              <a:latin typeface="ＭＳ Ｐゴシック"/>
              <a:ea typeface="ＭＳ Ｐゴシック"/>
            </a:endParaRPr>
          </a:p>
          <a:p>
            <a:pPr algn="ctr"/>
            <a:r>
              <a:rPr lang="ja-JP" altLang="en-US" sz="2400" dirty="0" smtClean="0">
                <a:solidFill>
                  <a:srgbClr val="E8DED8">
                    <a:lumMod val="10000"/>
                  </a:srgbClr>
                </a:solidFill>
                <a:latin typeface="ＭＳ Ｐゴシック"/>
                <a:ea typeface="ＭＳ Ｐゴシック"/>
              </a:rPr>
              <a:t>　→適切な行動が決められない</a:t>
            </a:r>
            <a:endParaRPr lang="en-US" altLang="ja-JP" sz="2400" dirty="0" smtClean="0">
              <a:solidFill>
                <a:srgbClr val="E8DED8">
                  <a:lumMod val="10000"/>
                </a:srgbClr>
              </a:solidFill>
              <a:latin typeface="ＭＳ Ｐゴシック"/>
              <a:ea typeface="ＭＳ Ｐゴシック"/>
            </a:endParaRPr>
          </a:p>
        </p:txBody>
      </p:sp>
      <p:grpSp>
        <p:nvGrpSpPr>
          <p:cNvPr id="7" name="グループ化 6"/>
          <p:cNvGrpSpPr/>
          <p:nvPr/>
        </p:nvGrpSpPr>
        <p:grpSpPr>
          <a:xfrm>
            <a:off x="972233" y="3091451"/>
            <a:ext cx="6840000" cy="2520000"/>
            <a:chOff x="863688" y="2133152"/>
            <a:chExt cx="7138969" cy="2664000"/>
          </a:xfrm>
        </p:grpSpPr>
        <mc:AlternateContent xmlns:mc="http://schemas.openxmlformats.org/markup-compatibility/2006" xmlns:a14="http://schemas.microsoft.com/office/drawing/2010/main">
          <mc:Choice Requires="a14">
            <p:sp>
              <p:nvSpPr>
                <p:cNvPr id="42" name="円/楕円 41"/>
                <p:cNvSpPr/>
                <p:nvPr/>
              </p:nvSpPr>
              <p:spPr>
                <a:xfrm>
                  <a:off x="863688" y="3242143"/>
                  <a:ext cx="1440000" cy="720080"/>
                </a:xfrm>
                <a:prstGeom prst="ellipse">
                  <a:avLst/>
                </a:prstGeom>
                <a:solidFill>
                  <a:schemeClr val="bg1"/>
                </a:solid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rgbClr val="E8DED8">
                          <a:lumMod val="10000"/>
                        </a:srgbClr>
                      </a:solidFill>
                      <a:latin typeface="ＭＳ Ｐゴシック"/>
                      <a:ea typeface="ＭＳ Ｐゴシック"/>
                    </a:rPr>
                    <a:t>観測</a:t>
                  </a:r>
                  <a14:m>
                    <m:oMath xmlns:m="http://schemas.openxmlformats.org/officeDocument/2006/math">
                      <m:sSub>
                        <m:sSubPr>
                          <m:ctrlPr>
                            <a:rPr lang="en-US" altLang="ja-JP" sz="2000" b="1" i="1" smtClean="0">
                              <a:solidFill>
                                <a:srgbClr val="E8DED8">
                                  <a:lumMod val="10000"/>
                                </a:srgbClr>
                              </a:solidFill>
                              <a:latin typeface="Cambria Math"/>
                              <a:ea typeface="+mj-ea"/>
                            </a:rPr>
                          </m:ctrlPr>
                        </m:sSubPr>
                        <m:e>
                          <m:r>
                            <a:rPr lang="en-US" altLang="ja-JP" sz="2000" b="1" i="1" smtClean="0">
                              <a:solidFill>
                                <a:srgbClr val="E8DED8">
                                  <a:lumMod val="10000"/>
                                </a:srgbClr>
                              </a:solidFill>
                              <a:latin typeface="Cambria Math"/>
                              <a:ea typeface="+mj-ea"/>
                            </a:rPr>
                            <m:t>𝒐</m:t>
                          </m:r>
                        </m:e>
                        <m:sub>
                          <m:r>
                            <a:rPr lang="en-US" altLang="ja-JP" sz="2000" b="1" i="1" smtClean="0">
                              <a:solidFill>
                                <a:srgbClr val="E8DED8">
                                  <a:lumMod val="10000"/>
                                </a:srgbClr>
                              </a:solidFill>
                              <a:latin typeface="Cambria Math"/>
                              <a:ea typeface="+mj-ea"/>
                            </a:rPr>
                            <m:t>𝟏</m:t>
                          </m:r>
                        </m:sub>
                      </m:sSub>
                    </m:oMath>
                  </a14:m>
                  <a:endParaRPr lang="ja-JP" altLang="en-US" sz="2000" b="1" dirty="0">
                    <a:solidFill>
                      <a:srgbClr val="E8DED8">
                        <a:lumMod val="10000"/>
                      </a:srgbClr>
                    </a:solidFill>
                    <a:latin typeface="ＭＳ Ｐゴシック"/>
                    <a:ea typeface="ＭＳ Ｐゴシック"/>
                  </a:endParaRPr>
                </a:p>
              </p:txBody>
            </p:sp>
          </mc:Choice>
          <mc:Fallback xmlns="">
            <p:sp>
              <p:nvSpPr>
                <p:cNvPr id="42" name="円/楕円 41"/>
                <p:cNvSpPr>
                  <a:spLocks noRot="1" noChangeAspect="1" noMove="1" noResize="1" noEditPoints="1" noAdjustHandles="1" noChangeArrowheads="1" noChangeShapeType="1" noTextEdit="1"/>
                </p:cNvSpPr>
                <p:nvPr/>
              </p:nvSpPr>
              <p:spPr>
                <a:xfrm>
                  <a:off x="863688" y="3242143"/>
                  <a:ext cx="1440000" cy="720080"/>
                </a:xfrm>
                <a:prstGeom prst="ellipse">
                  <a:avLst/>
                </a:prstGeom>
                <a:blipFill rotWithShape="1">
                  <a:blip r:embed="rId2"/>
                  <a:stretch>
                    <a:fillRect/>
                  </a:stretch>
                </a:blipFill>
                <a:ln w="19050">
                  <a:solidFill>
                    <a:schemeClr val="bg2">
                      <a:lumMod val="10000"/>
                    </a:schemeClr>
                  </a:solidFill>
                </a:ln>
              </p:spPr>
              <p:txBody>
                <a:bodyPr/>
                <a:lstStyle/>
                <a:p>
                  <a:r>
                    <a:rPr lang="ja-JP" altLang="en-US">
                      <a:noFill/>
                    </a:rPr>
                    <a:t> </a:t>
                  </a:r>
                </a:p>
              </p:txBody>
            </p:sp>
          </mc:Fallback>
        </mc:AlternateContent>
        <p:cxnSp>
          <p:nvCxnSpPr>
            <p:cNvPr id="51" name="直線矢印コネクタ 50"/>
            <p:cNvCxnSpPr/>
            <p:nvPr/>
          </p:nvCxnSpPr>
          <p:spPr>
            <a:xfrm flipV="1">
              <a:off x="2447864" y="2954111"/>
              <a:ext cx="900000" cy="540000"/>
            </a:xfrm>
            <a:prstGeom prst="straightConnector1">
              <a:avLst/>
            </a:prstGeom>
            <a:ln w="2540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p:nvPr/>
          </p:nvCxnSpPr>
          <p:spPr>
            <a:xfrm>
              <a:off x="2447864" y="3746199"/>
              <a:ext cx="900000" cy="540000"/>
            </a:xfrm>
            <a:prstGeom prst="straightConnector1">
              <a:avLst/>
            </a:prstGeom>
            <a:ln w="2540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3" name="テキスト ボックス 52"/>
                <p:cNvSpPr txBox="1"/>
                <p:nvPr/>
              </p:nvSpPr>
              <p:spPr>
                <a:xfrm>
                  <a:off x="2159831" y="2718358"/>
                  <a:ext cx="982385" cy="400110"/>
                </a:xfrm>
                <a:prstGeom prst="rect">
                  <a:avLst/>
                </a:prstGeom>
                <a:noFill/>
              </p:spPr>
              <p:txBody>
                <a:bodyPr wrap="none" rtlCol="0">
                  <a:spAutoFit/>
                </a:bodyPr>
                <a:lstStyle/>
                <a:p>
                  <a:r>
                    <a:rPr lang="ja-JP" altLang="en-US" sz="2000" dirty="0" smtClean="0">
                      <a:solidFill>
                        <a:srgbClr val="E8DED8">
                          <a:lumMod val="10000"/>
                        </a:srgbClr>
                      </a:solidFill>
                      <a:latin typeface="ＭＳ Ｐゴシック"/>
                      <a:ea typeface="ＭＳ Ｐゴシック"/>
                    </a:rPr>
                    <a:t>行動</a:t>
                  </a:r>
                  <a14:m>
                    <m:oMath xmlns:m="http://schemas.openxmlformats.org/officeDocument/2006/math">
                      <m:sSub>
                        <m:sSubPr>
                          <m:ctrlPr>
                            <a:rPr lang="en-US" altLang="ja-JP" sz="2000" b="1" i="1" smtClean="0">
                              <a:solidFill>
                                <a:srgbClr val="E8DED8">
                                  <a:lumMod val="10000"/>
                                </a:srgbClr>
                              </a:solidFill>
                              <a:latin typeface="Cambria Math"/>
                              <a:ea typeface="+mj-ea"/>
                            </a:rPr>
                          </m:ctrlPr>
                        </m:sSubPr>
                        <m:e>
                          <m:r>
                            <a:rPr lang="en-US" altLang="ja-JP" sz="2000" b="1" i="1" smtClean="0">
                              <a:solidFill>
                                <a:srgbClr val="E8DED8">
                                  <a:lumMod val="10000"/>
                                </a:srgbClr>
                              </a:solidFill>
                              <a:latin typeface="Cambria Math"/>
                              <a:ea typeface="+mj-ea"/>
                            </a:rPr>
                            <m:t>𝒂</m:t>
                          </m:r>
                        </m:e>
                        <m:sub>
                          <m:r>
                            <a:rPr lang="en-US" altLang="ja-JP" sz="2000" b="1" i="1" smtClean="0">
                              <a:solidFill>
                                <a:srgbClr val="E8DED8">
                                  <a:lumMod val="10000"/>
                                </a:srgbClr>
                              </a:solidFill>
                              <a:latin typeface="Cambria Math"/>
                              <a:ea typeface="+mj-ea"/>
                            </a:rPr>
                            <m:t>𝟏</m:t>
                          </m:r>
                        </m:sub>
                      </m:sSub>
                    </m:oMath>
                  </a14:m>
                  <a:endParaRPr lang="ja-JP" altLang="en-US" sz="2000" b="1" dirty="0">
                    <a:solidFill>
                      <a:srgbClr val="E8DED8">
                        <a:lumMod val="10000"/>
                      </a:srgbClr>
                    </a:solidFill>
                    <a:latin typeface="ＭＳ Ｐゴシック"/>
                    <a:ea typeface="ＭＳ Ｐゴシック"/>
                  </a:endParaRPr>
                </a:p>
              </p:txBody>
            </p:sp>
          </mc:Choice>
          <mc:Fallback xmlns="">
            <p:sp>
              <p:nvSpPr>
                <p:cNvPr id="53" name="テキスト ボックス 52"/>
                <p:cNvSpPr txBox="1">
                  <a:spLocks noRot="1" noChangeAspect="1" noMove="1" noResize="1" noEditPoints="1" noAdjustHandles="1" noChangeArrowheads="1" noChangeShapeType="1" noTextEdit="1"/>
                </p:cNvSpPr>
                <p:nvPr/>
              </p:nvSpPr>
              <p:spPr>
                <a:xfrm>
                  <a:off x="2159831" y="2718358"/>
                  <a:ext cx="982385" cy="400110"/>
                </a:xfrm>
                <a:prstGeom prst="rect">
                  <a:avLst/>
                </a:prstGeom>
                <a:blipFill rotWithShape="1">
                  <a:blip r:embed="rId3"/>
                  <a:stretch>
                    <a:fillRect l="-6452" t="-11290" r="-645" b="-3064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4" name="テキスト ボックス 53"/>
                <p:cNvSpPr txBox="1"/>
                <p:nvPr/>
              </p:nvSpPr>
              <p:spPr>
                <a:xfrm>
                  <a:off x="2159832" y="4016199"/>
                  <a:ext cx="982385" cy="400110"/>
                </a:xfrm>
                <a:prstGeom prst="rect">
                  <a:avLst/>
                </a:prstGeom>
                <a:noFill/>
              </p:spPr>
              <p:txBody>
                <a:bodyPr wrap="none" rtlCol="0">
                  <a:spAutoFit/>
                </a:bodyPr>
                <a:lstStyle/>
                <a:p>
                  <a:r>
                    <a:rPr lang="ja-JP" altLang="en-US" sz="2000" dirty="0" smtClean="0">
                      <a:solidFill>
                        <a:srgbClr val="E8DED8">
                          <a:lumMod val="10000"/>
                        </a:srgbClr>
                      </a:solidFill>
                      <a:latin typeface="ＭＳ Ｐゴシック"/>
                      <a:ea typeface="ＭＳ Ｐゴシック"/>
                    </a:rPr>
                    <a:t>行動</a:t>
                  </a:r>
                  <a14:m>
                    <m:oMath xmlns:m="http://schemas.openxmlformats.org/officeDocument/2006/math">
                      <m:sSub>
                        <m:sSubPr>
                          <m:ctrlPr>
                            <a:rPr lang="en-US" altLang="ja-JP" sz="2000" b="1" i="1" smtClean="0">
                              <a:solidFill>
                                <a:srgbClr val="E8DED8">
                                  <a:lumMod val="10000"/>
                                </a:srgbClr>
                              </a:solidFill>
                              <a:latin typeface="Cambria Math"/>
                              <a:ea typeface="+mj-ea"/>
                            </a:rPr>
                          </m:ctrlPr>
                        </m:sSubPr>
                        <m:e>
                          <m:r>
                            <a:rPr lang="en-US" altLang="ja-JP" sz="2000" b="1" i="1" smtClean="0">
                              <a:solidFill>
                                <a:srgbClr val="E8DED8">
                                  <a:lumMod val="10000"/>
                                </a:srgbClr>
                              </a:solidFill>
                              <a:latin typeface="Cambria Math"/>
                              <a:ea typeface="+mj-ea"/>
                            </a:rPr>
                            <m:t>𝒂</m:t>
                          </m:r>
                        </m:e>
                        <m:sub>
                          <m:r>
                            <a:rPr lang="en-US" altLang="ja-JP" sz="2000" b="1" i="1" smtClean="0">
                              <a:solidFill>
                                <a:srgbClr val="E8DED8">
                                  <a:lumMod val="10000"/>
                                </a:srgbClr>
                              </a:solidFill>
                              <a:latin typeface="Cambria Math"/>
                              <a:ea typeface="+mj-ea"/>
                            </a:rPr>
                            <m:t>𝟐</m:t>
                          </m:r>
                        </m:sub>
                      </m:sSub>
                    </m:oMath>
                  </a14:m>
                  <a:endParaRPr lang="ja-JP" altLang="en-US" sz="2000" b="1" dirty="0">
                    <a:solidFill>
                      <a:srgbClr val="E8DED8">
                        <a:lumMod val="10000"/>
                      </a:srgbClr>
                    </a:solidFill>
                    <a:latin typeface="ＭＳ Ｐゴシック"/>
                    <a:ea typeface="ＭＳ Ｐゴシック"/>
                  </a:endParaRPr>
                </a:p>
              </p:txBody>
            </p:sp>
          </mc:Choice>
          <mc:Fallback xmlns="">
            <p:sp>
              <p:nvSpPr>
                <p:cNvPr id="54" name="テキスト ボックス 53"/>
                <p:cNvSpPr txBox="1">
                  <a:spLocks noRot="1" noChangeAspect="1" noMove="1" noResize="1" noEditPoints="1" noAdjustHandles="1" noChangeArrowheads="1" noChangeShapeType="1" noTextEdit="1"/>
                </p:cNvSpPr>
                <p:nvPr/>
              </p:nvSpPr>
              <p:spPr>
                <a:xfrm>
                  <a:off x="2159832" y="4016199"/>
                  <a:ext cx="982385" cy="400110"/>
                </a:xfrm>
                <a:prstGeom prst="rect">
                  <a:avLst/>
                </a:prstGeom>
                <a:blipFill rotWithShape="1">
                  <a:blip r:embed="rId4"/>
                  <a:stretch>
                    <a:fillRect l="-6452" t="-11290" r="-645" b="-3064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2" name="円/楕円 61"/>
                <p:cNvSpPr/>
                <p:nvPr/>
              </p:nvSpPr>
              <p:spPr>
                <a:xfrm>
                  <a:off x="5292240" y="2754056"/>
                  <a:ext cx="1440000" cy="720080"/>
                </a:xfrm>
                <a:prstGeom prst="ellipse">
                  <a:avLst/>
                </a:prstGeom>
                <a:solidFill>
                  <a:schemeClr val="bg1"/>
                </a:solid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rgbClr val="E8DED8">
                          <a:lumMod val="10000"/>
                        </a:srgbClr>
                      </a:solidFill>
                      <a:latin typeface="ＭＳ Ｐゴシック"/>
                      <a:ea typeface="ＭＳ Ｐゴシック"/>
                    </a:rPr>
                    <a:t>状態</a:t>
                  </a:r>
                  <a14:m>
                    <m:oMath xmlns:m="http://schemas.openxmlformats.org/officeDocument/2006/math">
                      <m:sSub>
                        <m:sSubPr>
                          <m:ctrlPr>
                            <a:rPr lang="en-US" altLang="ja-JP" sz="2000" b="1" i="1" smtClean="0">
                              <a:solidFill>
                                <a:srgbClr val="E8DED8">
                                  <a:lumMod val="10000"/>
                                </a:srgbClr>
                              </a:solidFill>
                              <a:latin typeface="Cambria Math"/>
                              <a:ea typeface="+mj-ea"/>
                            </a:rPr>
                          </m:ctrlPr>
                        </m:sSubPr>
                        <m:e>
                          <m:r>
                            <a:rPr lang="en-US" altLang="ja-JP" sz="2000" b="1" i="1" smtClean="0">
                              <a:solidFill>
                                <a:srgbClr val="E8DED8">
                                  <a:lumMod val="10000"/>
                                </a:srgbClr>
                              </a:solidFill>
                              <a:latin typeface="Cambria Math"/>
                              <a:ea typeface="+mj-ea"/>
                            </a:rPr>
                            <m:t>𝒔</m:t>
                          </m:r>
                        </m:e>
                        <m:sub>
                          <m:r>
                            <a:rPr lang="en-US" altLang="ja-JP" sz="2000" b="1" i="1" smtClean="0">
                              <a:solidFill>
                                <a:srgbClr val="E8DED8">
                                  <a:lumMod val="10000"/>
                                </a:srgbClr>
                              </a:solidFill>
                              <a:latin typeface="Cambria Math"/>
                              <a:ea typeface="+mj-ea"/>
                            </a:rPr>
                            <m:t>𝟏</m:t>
                          </m:r>
                        </m:sub>
                      </m:sSub>
                    </m:oMath>
                  </a14:m>
                  <a:endParaRPr lang="ja-JP" altLang="en-US" sz="2000" b="1" dirty="0">
                    <a:solidFill>
                      <a:srgbClr val="E8DED8">
                        <a:lumMod val="10000"/>
                      </a:srgbClr>
                    </a:solidFill>
                    <a:latin typeface="ＭＳ Ｐゴシック"/>
                    <a:ea typeface="ＭＳ Ｐゴシック"/>
                  </a:endParaRPr>
                </a:p>
              </p:txBody>
            </p:sp>
          </mc:Choice>
          <mc:Fallback xmlns="">
            <p:sp>
              <p:nvSpPr>
                <p:cNvPr id="62" name="円/楕円 61"/>
                <p:cNvSpPr>
                  <a:spLocks noRot="1" noChangeAspect="1" noMove="1" noResize="1" noEditPoints="1" noAdjustHandles="1" noChangeArrowheads="1" noChangeShapeType="1" noTextEdit="1"/>
                </p:cNvSpPr>
                <p:nvPr/>
              </p:nvSpPr>
              <p:spPr>
                <a:xfrm>
                  <a:off x="5292240" y="2754056"/>
                  <a:ext cx="1440000" cy="720080"/>
                </a:xfrm>
                <a:prstGeom prst="ellipse">
                  <a:avLst/>
                </a:prstGeom>
                <a:blipFill rotWithShape="1">
                  <a:blip r:embed="rId5"/>
                  <a:stretch>
                    <a:fillRect/>
                  </a:stretch>
                </a:blipFill>
                <a:ln w="19050">
                  <a:solidFill>
                    <a:schemeClr val="bg2">
                      <a:lumMod val="10000"/>
                    </a:schemeClr>
                  </a:solidFill>
                </a:ln>
              </p:spPr>
              <p:txBody>
                <a:bodyPr/>
                <a:lstStyle/>
                <a:p>
                  <a:r>
                    <a:rPr lang="ja-JP" altLang="en-US">
                      <a:noFill/>
                    </a:rPr>
                    <a:t> </a:t>
                  </a:r>
                </a:p>
              </p:txBody>
            </p:sp>
          </mc:Fallback>
        </mc:AlternateContent>
        <p:cxnSp>
          <p:nvCxnSpPr>
            <p:cNvPr id="69" name="直線矢印コネクタ 68"/>
            <p:cNvCxnSpPr/>
            <p:nvPr/>
          </p:nvCxnSpPr>
          <p:spPr>
            <a:xfrm flipV="1">
              <a:off x="6804248" y="3114096"/>
              <a:ext cx="900000" cy="0"/>
            </a:xfrm>
            <a:prstGeom prst="straightConnector1">
              <a:avLst/>
            </a:prstGeom>
            <a:ln w="2540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0" name="直線矢印コネクタ 69"/>
            <p:cNvCxnSpPr/>
            <p:nvPr/>
          </p:nvCxnSpPr>
          <p:spPr>
            <a:xfrm>
              <a:off x="6876256" y="4050200"/>
              <a:ext cx="900000" cy="0"/>
            </a:xfrm>
            <a:prstGeom prst="straightConnector1">
              <a:avLst/>
            </a:prstGeom>
            <a:ln w="2540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1" name="テキスト ボックス 70"/>
                <p:cNvSpPr txBox="1"/>
                <p:nvPr/>
              </p:nvSpPr>
              <p:spPr>
                <a:xfrm>
                  <a:off x="6948264" y="2641978"/>
                  <a:ext cx="982385" cy="400110"/>
                </a:xfrm>
                <a:prstGeom prst="rect">
                  <a:avLst/>
                </a:prstGeom>
                <a:noFill/>
              </p:spPr>
              <p:txBody>
                <a:bodyPr wrap="none" rtlCol="0">
                  <a:spAutoFit/>
                </a:bodyPr>
                <a:lstStyle/>
                <a:p>
                  <a:r>
                    <a:rPr lang="ja-JP" altLang="en-US" sz="2000" dirty="0" smtClean="0">
                      <a:solidFill>
                        <a:srgbClr val="E8DED8">
                          <a:lumMod val="10000"/>
                        </a:srgbClr>
                      </a:solidFill>
                      <a:latin typeface="ＭＳ Ｐゴシック"/>
                      <a:ea typeface="ＭＳ Ｐゴシック"/>
                    </a:rPr>
                    <a:t>行動</a:t>
                  </a:r>
                  <a14:m>
                    <m:oMath xmlns:m="http://schemas.openxmlformats.org/officeDocument/2006/math">
                      <m:sSub>
                        <m:sSubPr>
                          <m:ctrlPr>
                            <a:rPr lang="en-US" altLang="ja-JP" sz="2000" b="1" i="1" smtClean="0">
                              <a:solidFill>
                                <a:srgbClr val="E8DED8">
                                  <a:lumMod val="10000"/>
                                </a:srgbClr>
                              </a:solidFill>
                              <a:latin typeface="Cambria Math"/>
                              <a:ea typeface="+mj-ea"/>
                            </a:rPr>
                          </m:ctrlPr>
                        </m:sSubPr>
                        <m:e>
                          <m:r>
                            <a:rPr lang="en-US" altLang="ja-JP" sz="2000" b="1" i="1" smtClean="0">
                              <a:solidFill>
                                <a:srgbClr val="E8DED8">
                                  <a:lumMod val="10000"/>
                                </a:srgbClr>
                              </a:solidFill>
                              <a:latin typeface="Cambria Math"/>
                              <a:ea typeface="+mj-ea"/>
                            </a:rPr>
                            <m:t>𝒂</m:t>
                          </m:r>
                        </m:e>
                        <m:sub>
                          <m:r>
                            <a:rPr lang="en-US" altLang="ja-JP" sz="2000" b="1" i="1" smtClean="0">
                              <a:solidFill>
                                <a:srgbClr val="E8DED8">
                                  <a:lumMod val="10000"/>
                                </a:srgbClr>
                              </a:solidFill>
                              <a:latin typeface="Cambria Math"/>
                              <a:ea typeface="+mj-ea"/>
                            </a:rPr>
                            <m:t>𝟏</m:t>
                          </m:r>
                        </m:sub>
                      </m:sSub>
                    </m:oMath>
                  </a14:m>
                  <a:endParaRPr lang="ja-JP" altLang="en-US" sz="2000" b="1" dirty="0">
                    <a:solidFill>
                      <a:srgbClr val="E8DED8">
                        <a:lumMod val="10000"/>
                      </a:srgbClr>
                    </a:solidFill>
                    <a:latin typeface="ＭＳ Ｐゴシック"/>
                    <a:ea typeface="ＭＳ Ｐゴシック"/>
                  </a:endParaRPr>
                </a:p>
              </p:txBody>
            </p:sp>
          </mc:Choice>
          <mc:Fallback xmlns="">
            <p:sp>
              <p:nvSpPr>
                <p:cNvPr id="71" name="テキスト ボックス 70"/>
                <p:cNvSpPr txBox="1">
                  <a:spLocks noRot="1" noChangeAspect="1" noMove="1" noResize="1" noEditPoints="1" noAdjustHandles="1" noChangeArrowheads="1" noChangeShapeType="1" noTextEdit="1"/>
                </p:cNvSpPr>
                <p:nvPr/>
              </p:nvSpPr>
              <p:spPr>
                <a:xfrm>
                  <a:off x="6948264" y="2641978"/>
                  <a:ext cx="982385" cy="400110"/>
                </a:xfrm>
                <a:prstGeom prst="rect">
                  <a:avLst/>
                </a:prstGeom>
                <a:blipFill rotWithShape="1">
                  <a:blip r:embed="rId6"/>
                  <a:stretch>
                    <a:fillRect l="-7143" t="-11290" r="-649" b="-3064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2" name="テキスト ボックス 71"/>
                <p:cNvSpPr txBox="1"/>
                <p:nvPr/>
              </p:nvSpPr>
              <p:spPr>
                <a:xfrm>
                  <a:off x="7020272" y="4122208"/>
                  <a:ext cx="982385" cy="400110"/>
                </a:xfrm>
                <a:prstGeom prst="rect">
                  <a:avLst/>
                </a:prstGeom>
                <a:noFill/>
              </p:spPr>
              <p:txBody>
                <a:bodyPr wrap="none" rtlCol="0">
                  <a:spAutoFit/>
                </a:bodyPr>
                <a:lstStyle/>
                <a:p>
                  <a:r>
                    <a:rPr lang="ja-JP" altLang="en-US" sz="2000" dirty="0" smtClean="0">
                      <a:solidFill>
                        <a:srgbClr val="E8DED8">
                          <a:lumMod val="10000"/>
                        </a:srgbClr>
                      </a:solidFill>
                      <a:latin typeface="ＭＳ Ｐゴシック"/>
                      <a:ea typeface="ＭＳ Ｐゴシック"/>
                    </a:rPr>
                    <a:t>行動</a:t>
                  </a:r>
                  <a14:m>
                    <m:oMath xmlns:m="http://schemas.openxmlformats.org/officeDocument/2006/math">
                      <m:sSub>
                        <m:sSubPr>
                          <m:ctrlPr>
                            <a:rPr lang="en-US" altLang="ja-JP" sz="2000" b="1" i="1" smtClean="0">
                              <a:solidFill>
                                <a:srgbClr val="E8DED8">
                                  <a:lumMod val="10000"/>
                                </a:srgbClr>
                              </a:solidFill>
                              <a:latin typeface="Cambria Math"/>
                              <a:ea typeface="+mj-ea"/>
                            </a:rPr>
                          </m:ctrlPr>
                        </m:sSubPr>
                        <m:e>
                          <m:r>
                            <a:rPr lang="en-US" altLang="ja-JP" sz="2000" b="1" i="1" smtClean="0">
                              <a:solidFill>
                                <a:srgbClr val="E8DED8">
                                  <a:lumMod val="10000"/>
                                </a:srgbClr>
                              </a:solidFill>
                              <a:latin typeface="Cambria Math"/>
                              <a:ea typeface="+mj-ea"/>
                            </a:rPr>
                            <m:t>𝒂</m:t>
                          </m:r>
                        </m:e>
                        <m:sub>
                          <m:r>
                            <a:rPr lang="en-US" altLang="ja-JP" sz="2000" b="1" i="1" smtClean="0">
                              <a:solidFill>
                                <a:srgbClr val="E8DED8">
                                  <a:lumMod val="10000"/>
                                </a:srgbClr>
                              </a:solidFill>
                              <a:latin typeface="Cambria Math"/>
                              <a:ea typeface="+mj-ea"/>
                            </a:rPr>
                            <m:t>𝟐</m:t>
                          </m:r>
                        </m:sub>
                      </m:sSub>
                    </m:oMath>
                  </a14:m>
                  <a:endParaRPr lang="ja-JP" altLang="en-US" sz="2000" b="1" dirty="0">
                    <a:solidFill>
                      <a:srgbClr val="E8DED8">
                        <a:lumMod val="10000"/>
                      </a:srgbClr>
                    </a:solidFill>
                    <a:latin typeface="ＭＳ Ｐゴシック"/>
                    <a:ea typeface="ＭＳ Ｐゴシック"/>
                  </a:endParaRPr>
                </a:p>
              </p:txBody>
            </p:sp>
          </mc:Choice>
          <mc:Fallback xmlns="">
            <p:sp>
              <p:nvSpPr>
                <p:cNvPr id="72" name="テキスト ボックス 71"/>
                <p:cNvSpPr txBox="1">
                  <a:spLocks noRot="1" noChangeAspect="1" noMove="1" noResize="1" noEditPoints="1" noAdjustHandles="1" noChangeArrowheads="1" noChangeShapeType="1" noTextEdit="1"/>
                </p:cNvSpPr>
                <p:nvPr/>
              </p:nvSpPr>
              <p:spPr>
                <a:xfrm>
                  <a:off x="7020272" y="4122208"/>
                  <a:ext cx="982385" cy="400110"/>
                </a:xfrm>
                <a:prstGeom prst="rect">
                  <a:avLst/>
                </a:prstGeom>
                <a:blipFill rotWithShape="1">
                  <a:blip r:embed="rId7"/>
                  <a:stretch>
                    <a:fillRect l="-6494" t="-11290" r="-1299" b="-3064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3" name="円/楕円 72"/>
                <p:cNvSpPr/>
                <p:nvPr/>
              </p:nvSpPr>
              <p:spPr>
                <a:xfrm>
                  <a:off x="5292080" y="3690160"/>
                  <a:ext cx="1440000" cy="720000"/>
                </a:xfrm>
                <a:prstGeom prst="ellipse">
                  <a:avLst/>
                </a:prstGeom>
                <a:solidFill>
                  <a:schemeClr val="bg1"/>
                </a:solid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rgbClr val="E8DED8">
                          <a:lumMod val="10000"/>
                        </a:srgbClr>
                      </a:solidFill>
                      <a:latin typeface="ＭＳ Ｐゴシック"/>
                      <a:ea typeface="ＭＳ Ｐゴシック"/>
                    </a:rPr>
                    <a:t>状態</a:t>
                  </a:r>
                  <a14:m>
                    <m:oMath xmlns:m="http://schemas.openxmlformats.org/officeDocument/2006/math">
                      <m:sSub>
                        <m:sSubPr>
                          <m:ctrlPr>
                            <a:rPr lang="en-US" altLang="ja-JP" sz="2000" b="1" i="1" smtClean="0">
                              <a:solidFill>
                                <a:srgbClr val="E8DED8">
                                  <a:lumMod val="10000"/>
                                </a:srgbClr>
                              </a:solidFill>
                              <a:latin typeface="Cambria Math"/>
                              <a:ea typeface="+mj-ea"/>
                            </a:rPr>
                          </m:ctrlPr>
                        </m:sSubPr>
                        <m:e>
                          <m:r>
                            <a:rPr lang="en-US" altLang="ja-JP" sz="2000" b="1" i="1" smtClean="0">
                              <a:solidFill>
                                <a:srgbClr val="E8DED8">
                                  <a:lumMod val="10000"/>
                                </a:srgbClr>
                              </a:solidFill>
                              <a:latin typeface="Cambria Math"/>
                              <a:ea typeface="+mj-ea"/>
                            </a:rPr>
                            <m:t>𝒔</m:t>
                          </m:r>
                        </m:e>
                        <m:sub>
                          <m:r>
                            <a:rPr lang="en-US" altLang="ja-JP" sz="2000" b="1" i="1" smtClean="0">
                              <a:solidFill>
                                <a:srgbClr val="E8DED8">
                                  <a:lumMod val="10000"/>
                                </a:srgbClr>
                              </a:solidFill>
                              <a:latin typeface="Cambria Math"/>
                              <a:ea typeface="+mj-ea"/>
                            </a:rPr>
                            <m:t>𝟐</m:t>
                          </m:r>
                        </m:sub>
                      </m:sSub>
                    </m:oMath>
                  </a14:m>
                  <a:endParaRPr lang="ja-JP" altLang="en-US" sz="2000" b="1" dirty="0">
                    <a:solidFill>
                      <a:srgbClr val="E8DED8">
                        <a:lumMod val="10000"/>
                      </a:srgbClr>
                    </a:solidFill>
                    <a:latin typeface="ＭＳ Ｐゴシック"/>
                    <a:ea typeface="ＭＳ Ｐゴシック"/>
                  </a:endParaRPr>
                </a:p>
              </p:txBody>
            </p:sp>
          </mc:Choice>
          <mc:Fallback xmlns="">
            <p:sp>
              <p:nvSpPr>
                <p:cNvPr id="73" name="円/楕円 72"/>
                <p:cNvSpPr>
                  <a:spLocks noRot="1" noChangeAspect="1" noMove="1" noResize="1" noEditPoints="1" noAdjustHandles="1" noChangeArrowheads="1" noChangeShapeType="1" noTextEdit="1"/>
                </p:cNvSpPr>
                <p:nvPr/>
              </p:nvSpPr>
              <p:spPr>
                <a:xfrm>
                  <a:off x="5292080" y="3690160"/>
                  <a:ext cx="1440000" cy="720000"/>
                </a:xfrm>
                <a:prstGeom prst="ellipse">
                  <a:avLst/>
                </a:prstGeom>
                <a:blipFill rotWithShape="1">
                  <a:blip r:embed="rId8"/>
                  <a:stretch>
                    <a:fillRect/>
                  </a:stretch>
                </a:blipFill>
                <a:ln w="19050">
                  <a:solidFill>
                    <a:schemeClr val="bg2">
                      <a:lumMod val="10000"/>
                    </a:schemeClr>
                  </a:solidFill>
                </a:ln>
              </p:spPr>
              <p:txBody>
                <a:bodyPr/>
                <a:lstStyle/>
                <a:p>
                  <a:r>
                    <a:rPr lang="ja-JP" altLang="en-US">
                      <a:noFill/>
                    </a:rPr>
                    <a:t> </a:t>
                  </a:r>
                </a:p>
              </p:txBody>
            </p:sp>
          </mc:Fallback>
        </mc:AlternateContent>
        <p:sp>
          <p:nvSpPr>
            <p:cNvPr id="74" name="右矢印 73"/>
            <p:cNvSpPr/>
            <p:nvPr/>
          </p:nvSpPr>
          <p:spPr>
            <a:xfrm>
              <a:off x="3600032" y="3186103"/>
              <a:ext cx="1260000" cy="900000"/>
            </a:xfrm>
            <a:prstGeom prst="rightArrow">
              <a:avLst/>
            </a:prstGeom>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3" name="円/楕円 2"/>
            <p:cNvSpPr/>
            <p:nvPr/>
          </p:nvSpPr>
          <p:spPr>
            <a:xfrm>
              <a:off x="4967904" y="2277152"/>
              <a:ext cx="2160000" cy="2520000"/>
            </a:xfrm>
            <a:prstGeom prst="ellipse">
              <a:avLst/>
            </a:prstGeom>
            <a:noFill/>
            <a:ln w="19050">
              <a:solidFill>
                <a:schemeClr val="bg2">
                  <a:lumMod val="1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mc:AlternateContent xmlns:mc="http://schemas.openxmlformats.org/markup-compatibility/2006" xmlns:a14="http://schemas.microsoft.com/office/drawing/2010/main">
          <mc:Choice Requires="a14">
            <p:sp>
              <p:nvSpPr>
                <p:cNvPr id="4" name="テキスト ボックス 3"/>
                <p:cNvSpPr txBox="1"/>
                <p:nvPr/>
              </p:nvSpPr>
              <p:spPr>
                <a:xfrm>
                  <a:off x="5544000" y="2133152"/>
                  <a:ext cx="967957" cy="400110"/>
                </a:xfrm>
                <a:prstGeom prst="rect">
                  <a:avLst/>
                </a:prstGeom>
                <a:solidFill>
                  <a:schemeClr val="bg1"/>
                </a:solidFill>
                <a:ln w="19050">
                  <a:solidFill>
                    <a:schemeClr val="bg2">
                      <a:lumMod val="10000"/>
                    </a:schemeClr>
                  </a:solidFill>
                  <a:prstDash val="dash"/>
                </a:ln>
              </p:spPr>
              <p:txBody>
                <a:bodyPr wrap="none" rtlCol="0">
                  <a:spAutoFit/>
                </a:bodyPr>
                <a:lstStyle/>
                <a:p>
                  <a:r>
                    <a:rPr lang="ja-JP" altLang="en-US" sz="2000" dirty="0" smtClean="0">
                      <a:solidFill>
                        <a:srgbClr val="E8DED8">
                          <a:lumMod val="10000"/>
                        </a:srgbClr>
                      </a:solidFill>
                      <a:latin typeface="ＭＳ Ｐゴシック"/>
                      <a:ea typeface="ＭＳ Ｐゴシック"/>
                    </a:rPr>
                    <a:t>観測</a:t>
                  </a:r>
                  <a14:m>
                    <m:oMath xmlns:m="http://schemas.openxmlformats.org/officeDocument/2006/math">
                      <m:sSub>
                        <m:sSubPr>
                          <m:ctrlPr>
                            <a:rPr lang="en-US" altLang="ja-JP" sz="2000" b="1" i="1" smtClean="0">
                              <a:solidFill>
                                <a:srgbClr val="E8DED8">
                                  <a:lumMod val="10000"/>
                                </a:srgbClr>
                              </a:solidFill>
                              <a:latin typeface="Cambria Math"/>
                              <a:ea typeface="+mj-ea"/>
                            </a:rPr>
                          </m:ctrlPr>
                        </m:sSubPr>
                        <m:e>
                          <m:r>
                            <a:rPr lang="en-US" altLang="ja-JP" sz="2000" b="1" i="1" smtClean="0">
                              <a:solidFill>
                                <a:srgbClr val="E8DED8">
                                  <a:lumMod val="10000"/>
                                </a:srgbClr>
                              </a:solidFill>
                              <a:latin typeface="Cambria Math"/>
                              <a:ea typeface="+mj-ea"/>
                            </a:rPr>
                            <m:t>𝒐</m:t>
                          </m:r>
                        </m:e>
                        <m:sub>
                          <m:r>
                            <a:rPr lang="en-US" altLang="ja-JP" sz="2000" b="1" i="1" smtClean="0">
                              <a:solidFill>
                                <a:srgbClr val="E8DED8">
                                  <a:lumMod val="10000"/>
                                </a:srgbClr>
                              </a:solidFill>
                              <a:latin typeface="Cambria Math"/>
                              <a:ea typeface="+mj-ea"/>
                            </a:rPr>
                            <m:t>𝟏</m:t>
                          </m:r>
                        </m:sub>
                      </m:sSub>
                    </m:oMath>
                  </a14:m>
                  <a:endParaRPr lang="ja-JP" altLang="en-US" sz="2000" b="1" dirty="0">
                    <a:solidFill>
                      <a:srgbClr val="E8DED8">
                        <a:lumMod val="10000"/>
                      </a:srgbClr>
                    </a:solidFill>
                    <a:latin typeface="ＭＳ Ｐゴシック"/>
                    <a:ea typeface="ＭＳ Ｐゴシック"/>
                  </a:endParaRPr>
                </a:p>
              </p:txBody>
            </p:sp>
          </mc:Choice>
          <mc:Fallback xmlns="">
            <p:sp>
              <p:nvSpPr>
                <p:cNvPr id="4" name="テキスト ボックス 3"/>
                <p:cNvSpPr txBox="1">
                  <a:spLocks noRot="1" noChangeAspect="1" noMove="1" noResize="1" noEditPoints="1" noAdjustHandles="1" noChangeArrowheads="1" noChangeShapeType="1" noTextEdit="1"/>
                </p:cNvSpPr>
                <p:nvPr/>
              </p:nvSpPr>
              <p:spPr>
                <a:xfrm>
                  <a:off x="5544000" y="2133152"/>
                  <a:ext cx="967957" cy="400110"/>
                </a:xfrm>
                <a:prstGeom prst="rect">
                  <a:avLst/>
                </a:prstGeom>
                <a:blipFill rotWithShape="1">
                  <a:blip r:embed="rId9"/>
                  <a:stretch>
                    <a:fillRect l="-5806" t="-9231" b="-26154"/>
                  </a:stretch>
                </a:blipFill>
                <a:ln w="19050">
                  <a:solidFill>
                    <a:schemeClr val="bg2">
                      <a:lumMod val="10000"/>
                    </a:schemeClr>
                  </a:solidFill>
                  <a:prstDash val="dash"/>
                </a:ln>
              </p:spPr>
              <p:txBody>
                <a:bodyPr/>
                <a:lstStyle/>
                <a:p>
                  <a:r>
                    <a:rPr lang="ja-JP" altLang="en-US">
                      <a:noFill/>
                    </a:rPr>
                    <a:t> </a:t>
                  </a:r>
                </a:p>
              </p:txBody>
            </p:sp>
          </mc:Fallback>
        </mc:AlternateContent>
        <p:sp>
          <p:nvSpPr>
            <p:cNvPr id="5" name="テキスト ボックス 4"/>
            <p:cNvSpPr txBox="1"/>
            <p:nvPr/>
          </p:nvSpPr>
          <p:spPr>
            <a:xfrm>
              <a:off x="3635896" y="2780928"/>
              <a:ext cx="958917" cy="400110"/>
            </a:xfrm>
            <a:prstGeom prst="rect">
              <a:avLst/>
            </a:prstGeom>
            <a:noFill/>
          </p:spPr>
          <p:txBody>
            <a:bodyPr wrap="none" rtlCol="0">
              <a:spAutoFit/>
            </a:bodyPr>
            <a:lstStyle/>
            <a:p>
              <a:r>
                <a:rPr lang="ja-JP" altLang="en-US" sz="2000" dirty="0" smtClean="0">
                  <a:solidFill>
                    <a:srgbClr val="E8DED8">
                      <a:lumMod val="10000"/>
                    </a:srgbClr>
                  </a:solidFill>
                  <a:latin typeface="ＭＳ Ｐゴシック"/>
                  <a:ea typeface="ＭＳ Ｐゴシック"/>
                </a:rPr>
                <a:t>本来は</a:t>
              </a:r>
              <a:endParaRPr lang="ja-JP" altLang="en-US" sz="2000" dirty="0">
                <a:solidFill>
                  <a:srgbClr val="E8DED8">
                    <a:lumMod val="10000"/>
                  </a:srgbClr>
                </a:solidFill>
                <a:latin typeface="ＭＳ Ｐゴシック"/>
                <a:ea typeface="ＭＳ Ｐゴシック"/>
              </a:endParaRPr>
            </a:p>
          </p:txBody>
        </p:sp>
      </p:grpSp>
      <p:sp>
        <p:nvSpPr>
          <p:cNvPr id="14" name="テキスト ボックス 13"/>
          <p:cNvSpPr txBox="1"/>
          <p:nvPr/>
        </p:nvSpPr>
        <p:spPr>
          <a:xfrm>
            <a:off x="1895784" y="5877272"/>
            <a:ext cx="5400000" cy="504000"/>
          </a:xfrm>
          <a:prstGeom prst="rect">
            <a:avLst/>
          </a:prstGeom>
          <a:noFill/>
          <a:ln w="3175">
            <a:noFill/>
          </a:ln>
        </p:spPr>
        <p:txBody>
          <a:bodyPr wrap="none" rtlCol="0">
            <a:spAutoFit/>
          </a:bodyPr>
          <a:lstStyle/>
          <a:p>
            <a:r>
              <a:rPr lang="ja-JP" altLang="en-US" sz="2400" dirty="0" smtClean="0">
                <a:solidFill>
                  <a:srgbClr val="E8DED8">
                    <a:lumMod val="10000"/>
                  </a:srgbClr>
                </a:solidFill>
                <a:latin typeface="ＭＳ Ｐゴシック"/>
                <a:ea typeface="ＭＳ Ｐゴシック"/>
              </a:rPr>
              <a:t>・適切な行動が複数ある観測を分割する</a:t>
            </a:r>
            <a:endParaRPr lang="ja-JP" altLang="en-US" sz="2400" dirty="0">
              <a:solidFill>
                <a:srgbClr val="E8DED8">
                  <a:lumMod val="10000"/>
                </a:srgbClr>
              </a:solidFill>
              <a:latin typeface="ＭＳ Ｐゴシック"/>
              <a:ea typeface="ＭＳ Ｐゴシック"/>
            </a:endParaRPr>
          </a:p>
        </p:txBody>
      </p:sp>
    </p:spTree>
    <p:extLst>
      <p:ext uri="{BB962C8B-B14F-4D97-AF65-F5344CB8AC3E}">
        <p14:creationId xmlns:p14="http://schemas.microsoft.com/office/powerpoint/2010/main" val="33890778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260648"/>
            <a:ext cx="7992888" cy="1143000"/>
          </a:xfrm>
        </p:spPr>
        <p:txBody>
          <a:bodyPr/>
          <a:lstStyle/>
          <a:p>
            <a:r>
              <a:rPr kumimoji="1" lang="ja-JP" altLang="en-US" sz="4400" dirty="0" smtClean="0">
                <a:ln w="12700">
                  <a:noFill/>
                </a:ln>
                <a:solidFill>
                  <a:schemeClr val="bg2">
                    <a:lumMod val="10000"/>
                  </a:schemeClr>
                </a:solidFill>
                <a:effectLst>
                  <a:outerShdw blurRad="38100" dist="38100" dir="2700000" algn="tl">
                    <a:srgbClr val="000000">
                      <a:alpha val="43137"/>
                    </a:srgbClr>
                  </a:outerShdw>
                </a:effectLst>
              </a:rPr>
              <a:t>アプローチ</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539552" y="1556792"/>
            <a:ext cx="6668813" cy="2123658"/>
          </a:xfrm>
          <a:prstGeom prst="rect">
            <a:avLst/>
          </a:prstGeom>
          <a:noFill/>
        </p:spPr>
        <p:txBody>
          <a:bodyPr wrap="none" rtlCol="0">
            <a:spAutoFit/>
          </a:bodyPr>
          <a:lstStyle/>
          <a:p>
            <a:r>
              <a:rPr lang="ja-JP" altLang="en-US" sz="2400" dirty="0" smtClean="0">
                <a:solidFill>
                  <a:schemeClr val="bg2">
                    <a:lumMod val="10000"/>
                  </a:schemeClr>
                </a:solidFill>
                <a:latin typeface="+mj-ea"/>
                <a:ea typeface="+mj-ea"/>
              </a:rPr>
              <a:t>・適切な行動が複数ある観測を分割するために，</a:t>
            </a:r>
            <a:endParaRPr lang="en-US" altLang="ja-JP" sz="2400" dirty="0" smtClean="0">
              <a:solidFill>
                <a:schemeClr val="bg2">
                  <a:lumMod val="10000"/>
                </a:schemeClr>
              </a:solidFill>
              <a:latin typeface="+mj-ea"/>
              <a:ea typeface="+mj-ea"/>
            </a:endParaRPr>
          </a:p>
          <a:p>
            <a:r>
              <a:rPr lang="ja-JP" altLang="en-US" sz="2400" dirty="0" smtClean="0">
                <a:solidFill>
                  <a:schemeClr val="bg2">
                    <a:lumMod val="10000"/>
                  </a:schemeClr>
                </a:solidFill>
                <a:latin typeface="+mj-ea"/>
                <a:ea typeface="+mj-ea"/>
              </a:rPr>
              <a:t>　二つの段階を踏む必要がある</a:t>
            </a:r>
            <a:endParaRPr lang="en-US" altLang="ja-JP" sz="2400" dirty="0" smtClean="0">
              <a:solidFill>
                <a:schemeClr val="bg2">
                  <a:lumMod val="10000"/>
                </a:schemeClr>
              </a:solidFill>
              <a:latin typeface="+mj-ea"/>
              <a:ea typeface="+mj-ea"/>
            </a:endParaRPr>
          </a:p>
          <a:p>
            <a:endParaRPr lang="en-US" altLang="ja-JP" sz="2400" b="1" dirty="0" smtClean="0">
              <a:solidFill>
                <a:schemeClr val="bg2">
                  <a:lumMod val="10000"/>
                </a:schemeClr>
              </a:solidFill>
              <a:latin typeface="+mj-ea"/>
              <a:ea typeface="+mj-ea"/>
            </a:endParaRPr>
          </a:p>
          <a:p>
            <a:r>
              <a:rPr lang="ja-JP" altLang="en-US" sz="2400" b="1" dirty="0" smtClean="0">
                <a:solidFill>
                  <a:schemeClr val="bg2">
                    <a:lumMod val="10000"/>
                  </a:schemeClr>
                </a:solidFill>
                <a:latin typeface="+mj-ea"/>
                <a:ea typeface="+mj-ea"/>
              </a:rPr>
              <a:t>　</a:t>
            </a:r>
            <a:r>
              <a:rPr lang="en-US" altLang="ja-JP" sz="2400" b="1" dirty="0" smtClean="0">
                <a:solidFill>
                  <a:schemeClr val="bg2">
                    <a:lumMod val="10000"/>
                  </a:schemeClr>
                </a:solidFill>
                <a:latin typeface="+mj-ea"/>
                <a:ea typeface="+mj-ea"/>
              </a:rPr>
              <a:t>1</a:t>
            </a:r>
            <a:r>
              <a:rPr lang="ja-JP" altLang="en-US" sz="2400" b="1" dirty="0" err="1" smtClean="0">
                <a:solidFill>
                  <a:schemeClr val="bg2">
                    <a:lumMod val="10000"/>
                  </a:schemeClr>
                </a:solidFill>
                <a:latin typeface="+mj-ea"/>
                <a:ea typeface="+mj-ea"/>
              </a:rPr>
              <a:t>．</a:t>
            </a:r>
            <a:r>
              <a:rPr lang="ja-JP" altLang="en-US" sz="2400" dirty="0" smtClean="0">
                <a:solidFill>
                  <a:schemeClr val="bg2">
                    <a:lumMod val="10000"/>
                  </a:schemeClr>
                </a:solidFill>
                <a:latin typeface="+mj-ea"/>
                <a:ea typeface="+mj-ea"/>
              </a:rPr>
              <a:t>得た観測で</a:t>
            </a:r>
            <a:r>
              <a:rPr lang="ja-JP" altLang="en-US" sz="2400" dirty="0">
                <a:solidFill>
                  <a:schemeClr val="bg2">
                    <a:lumMod val="10000"/>
                  </a:schemeClr>
                </a:solidFill>
                <a:latin typeface="+mj-ea"/>
                <a:ea typeface="+mj-ea"/>
              </a:rPr>
              <a:t>適切な</a:t>
            </a:r>
            <a:r>
              <a:rPr lang="ja-JP" altLang="en-US" sz="2400" dirty="0" smtClean="0">
                <a:solidFill>
                  <a:schemeClr val="bg2">
                    <a:lumMod val="10000"/>
                  </a:schemeClr>
                </a:solidFill>
                <a:latin typeface="+mj-ea"/>
                <a:ea typeface="+mj-ea"/>
              </a:rPr>
              <a:t>行動が複数あるか</a:t>
            </a:r>
            <a:r>
              <a:rPr lang="ja-JP" altLang="en-US" sz="2400" dirty="0" smtClean="0">
                <a:solidFill>
                  <a:srgbClr val="FF0000"/>
                </a:solidFill>
                <a:latin typeface="+mj-ea"/>
                <a:ea typeface="+mj-ea"/>
              </a:rPr>
              <a:t>判別</a:t>
            </a:r>
            <a:endParaRPr lang="en-US" altLang="ja-JP" sz="2400" dirty="0" smtClean="0">
              <a:solidFill>
                <a:srgbClr val="FF0000"/>
              </a:solidFill>
              <a:latin typeface="+mj-ea"/>
              <a:ea typeface="+mj-ea"/>
            </a:endParaRPr>
          </a:p>
          <a:p>
            <a:endParaRPr lang="en-US" altLang="ja-JP" sz="1200" b="1" dirty="0" smtClean="0">
              <a:solidFill>
                <a:schemeClr val="bg2">
                  <a:lumMod val="10000"/>
                </a:schemeClr>
              </a:solidFill>
              <a:latin typeface="+mj-ea"/>
              <a:ea typeface="+mj-ea"/>
            </a:endParaRPr>
          </a:p>
          <a:p>
            <a:r>
              <a:rPr lang="ja-JP" altLang="en-US" sz="2400" b="1" dirty="0" smtClean="0">
                <a:solidFill>
                  <a:schemeClr val="bg2">
                    <a:lumMod val="10000"/>
                  </a:schemeClr>
                </a:solidFill>
                <a:latin typeface="+mj-ea"/>
                <a:ea typeface="+mj-ea"/>
              </a:rPr>
              <a:t>　</a:t>
            </a:r>
            <a:r>
              <a:rPr lang="en-US" altLang="ja-JP" sz="2400" b="1" dirty="0" smtClean="0">
                <a:solidFill>
                  <a:schemeClr val="bg2">
                    <a:lumMod val="10000"/>
                  </a:schemeClr>
                </a:solidFill>
                <a:latin typeface="+mj-ea"/>
                <a:ea typeface="+mj-ea"/>
              </a:rPr>
              <a:t>2</a:t>
            </a:r>
            <a:r>
              <a:rPr lang="ja-JP" altLang="en-US" sz="2400" b="1" dirty="0" err="1" smtClean="0">
                <a:solidFill>
                  <a:schemeClr val="bg2">
                    <a:lumMod val="10000"/>
                  </a:schemeClr>
                </a:solidFill>
                <a:latin typeface="+mj-ea"/>
                <a:ea typeface="+mj-ea"/>
              </a:rPr>
              <a:t>．</a:t>
            </a:r>
            <a:r>
              <a:rPr lang="ja-JP" altLang="en-US" sz="2400" dirty="0" smtClean="0">
                <a:solidFill>
                  <a:schemeClr val="bg2">
                    <a:lumMod val="10000"/>
                  </a:schemeClr>
                </a:solidFill>
                <a:latin typeface="+mj-ea"/>
                <a:ea typeface="+mj-ea"/>
              </a:rPr>
              <a:t>適した</a:t>
            </a:r>
            <a:r>
              <a:rPr lang="ja-JP" altLang="en-US" sz="2400" dirty="0">
                <a:solidFill>
                  <a:schemeClr val="bg2">
                    <a:lumMod val="10000"/>
                  </a:schemeClr>
                </a:solidFill>
                <a:latin typeface="+mj-ea"/>
                <a:ea typeface="+mj-ea"/>
              </a:rPr>
              <a:t>行動</a:t>
            </a:r>
            <a:r>
              <a:rPr lang="ja-JP" altLang="en-US" sz="2400" dirty="0" smtClean="0">
                <a:solidFill>
                  <a:schemeClr val="bg2">
                    <a:lumMod val="10000"/>
                  </a:schemeClr>
                </a:solidFill>
                <a:latin typeface="+mj-ea"/>
                <a:ea typeface="+mj-ea"/>
              </a:rPr>
              <a:t>が複数ある場合，観測を</a:t>
            </a:r>
            <a:r>
              <a:rPr lang="ja-JP" altLang="en-US" sz="2400" dirty="0" smtClean="0">
                <a:solidFill>
                  <a:srgbClr val="FF0000"/>
                </a:solidFill>
                <a:latin typeface="+mj-ea"/>
                <a:ea typeface="+mj-ea"/>
              </a:rPr>
              <a:t>分割</a:t>
            </a:r>
            <a:endParaRPr lang="en-US" altLang="ja-JP" sz="2400" b="1" dirty="0" smtClean="0">
              <a:solidFill>
                <a:srgbClr val="FF0000"/>
              </a:solidFill>
              <a:latin typeface="+mj-ea"/>
              <a:ea typeface="+mj-ea"/>
            </a:endParaRPr>
          </a:p>
        </p:txBody>
      </p:sp>
      <p:grpSp>
        <p:nvGrpSpPr>
          <p:cNvPr id="13" name="グループ化 12"/>
          <p:cNvGrpSpPr/>
          <p:nvPr/>
        </p:nvGrpSpPr>
        <p:grpSpPr>
          <a:xfrm>
            <a:off x="683568" y="2600968"/>
            <a:ext cx="8099487" cy="540000"/>
            <a:chOff x="1044000" y="2088000"/>
            <a:chExt cx="7533551" cy="540000"/>
          </a:xfrm>
        </p:grpSpPr>
        <p:sp>
          <p:nvSpPr>
            <p:cNvPr id="11" name="角丸四角形 10"/>
            <p:cNvSpPr/>
            <p:nvPr/>
          </p:nvSpPr>
          <p:spPr>
            <a:xfrm>
              <a:off x="1044000" y="2088000"/>
              <a:ext cx="5501929" cy="540000"/>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2" name="テキスト ボックス 11"/>
            <p:cNvSpPr txBox="1"/>
            <p:nvPr/>
          </p:nvSpPr>
          <p:spPr>
            <a:xfrm>
              <a:off x="6536079" y="2123944"/>
              <a:ext cx="2041472" cy="400110"/>
            </a:xfrm>
            <a:prstGeom prst="rect">
              <a:avLst/>
            </a:prstGeom>
            <a:noFill/>
            <a:ln>
              <a:noFill/>
            </a:ln>
          </p:spPr>
          <p:txBody>
            <a:bodyPr wrap="none" rtlCol="0">
              <a:spAutoFit/>
            </a:bodyPr>
            <a:lstStyle/>
            <a:p>
              <a:r>
                <a:rPr lang="ja-JP" altLang="en-US" sz="2000" b="1" dirty="0" smtClean="0">
                  <a:solidFill>
                    <a:srgbClr val="FF0000"/>
                  </a:solidFill>
                  <a:latin typeface="+mj-ea"/>
                  <a:ea typeface="+mj-ea"/>
                </a:rPr>
                <a:t>→中間までの成果</a:t>
              </a:r>
              <a:endParaRPr kumimoji="1" lang="ja-JP" altLang="en-US" sz="2000" b="1" dirty="0">
                <a:solidFill>
                  <a:srgbClr val="FF0000"/>
                </a:solidFill>
                <a:latin typeface="+mj-ea"/>
                <a:ea typeface="+mj-ea"/>
              </a:endParaRPr>
            </a:p>
          </p:txBody>
        </p:sp>
      </p:grpSp>
      <p:grpSp>
        <p:nvGrpSpPr>
          <p:cNvPr id="8" name="グループ化 7"/>
          <p:cNvGrpSpPr/>
          <p:nvPr/>
        </p:nvGrpSpPr>
        <p:grpSpPr>
          <a:xfrm>
            <a:off x="1080000" y="4033252"/>
            <a:ext cx="7054585" cy="2492092"/>
            <a:chOff x="1080000" y="3429360"/>
            <a:chExt cx="7054585" cy="2492092"/>
          </a:xfrm>
        </p:grpSpPr>
        <p:grpSp>
          <p:nvGrpSpPr>
            <p:cNvPr id="16" name="グループ化 15"/>
            <p:cNvGrpSpPr/>
            <p:nvPr/>
          </p:nvGrpSpPr>
          <p:grpSpPr>
            <a:xfrm>
              <a:off x="1080000" y="3429360"/>
              <a:ext cx="7054585" cy="2492092"/>
              <a:chOff x="756576" y="3240000"/>
              <a:chExt cx="7090210" cy="2654478"/>
            </a:xfrm>
          </p:grpSpPr>
          <p:grpSp>
            <p:nvGrpSpPr>
              <p:cNvPr id="5" name="グループ化 4"/>
              <p:cNvGrpSpPr/>
              <p:nvPr/>
            </p:nvGrpSpPr>
            <p:grpSpPr>
              <a:xfrm>
                <a:off x="2339999" y="3256764"/>
                <a:ext cx="2035529" cy="2383028"/>
                <a:chOff x="1361823" y="3105008"/>
                <a:chExt cx="2160000" cy="2528749"/>
              </a:xfrm>
            </p:grpSpPr>
            <mc:AlternateContent xmlns:mc="http://schemas.openxmlformats.org/markup-compatibility/2006" xmlns:a14="http://schemas.microsoft.com/office/drawing/2010/main">
              <mc:Choice Requires="a14">
                <p:sp>
                  <p:nvSpPr>
                    <p:cNvPr id="43" name="円/楕円 42"/>
                    <p:cNvSpPr>
                      <a:spLocks/>
                    </p:cNvSpPr>
                    <p:nvPr/>
                  </p:nvSpPr>
                  <p:spPr>
                    <a:xfrm>
                      <a:off x="1440000" y="4500000"/>
                      <a:ext cx="1260000" cy="720000"/>
                    </a:xfrm>
                    <a:prstGeom prst="ellipse">
                      <a:avLst/>
                    </a:prstGeom>
                    <a:solidFill>
                      <a:schemeClr val="bg1"/>
                    </a:solid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bg2">
                              <a:lumMod val="10000"/>
                            </a:schemeClr>
                          </a:solidFill>
                          <a:ea typeface="+mj-ea"/>
                        </a:rPr>
                        <a:t>観測</a:t>
                      </a:r>
                      <a14:m>
                        <m:oMath xmlns:m="http://schemas.openxmlformats.org/officeDocument/2006/math">
                          <m:sSub>
                            <m:sSubPr>
                              <m:ctrlPr>
                                <a:rPr kumimoji="1" lang="en-US" altLang="ja-JP" b="1" i="1" smtClean="0">
                                  <a:solidFill>
                                    <a:schemeClr val="bg2">
                                      <a:lumMod val="10000"/>
                                    </a:schemeClr>
                                  </a:solidFill>
                                  <a:latin typeface="Cambria Math"/>
                                  <a:ea typeface="+mj-ea"/>
                                </a:rPr>
                              </m:ctrlPr>
                            </m:sSubPr>
                            <m:e>
                              <m:r>
                                <a:rPr kumimoji="1" lang="en-US" altLang="ja-JP" b="1" i="1" smtClean="0">
                                  <a:solidFill>
                                    <a:schemeClr val="bg2">
                                      <a:lumMod val="10000"/>
                                    </a:schemeClr>
                                  </a:solidFill>
                                  <a:latin typeface="Cambria Math"/>
                                  <a:ea typeface="+mj-ea"/>
                                </a:rPr>
                                <m:t>𝒐</m:t>
                              </m:r>
                            </m:e>
                            <m:sub>
                              <m:r>
                                <a:rPr kumimoji="1" lang="en-US" altLang="ja-JP" b="1" i="1" smtClean="0">
                                  <a:solidFill>
                                    <a:schemeClr val="bg2">
                                      <a:lumMod val="10000"/>
                                    </a:schemeClr>
                                  </a:solidFill>
                                  <a:latin typeface="Cambria Math"/>
                                  <a:ea typeface="+mj-ea"/>
                                </a:rPr>
                                <m:t>𝟐</m:t>
                              </m:r>
                            </m:sub>
                          </m:sSub>
                        </m:oMath>
                      </a14:m>
                      <a:endParaRPr kumimoji="1" lang="ja-JP" altLang="en-US" b="1" dirty="0">
                        <a:solidFill>
                          <a:schemeClr val="bg2">
                            <a:lumMod val="10000"/>
                          </a:schemeClr>
                        </a:solidFill>
                        <a:latin typeface="+mj-ea"/>
                        <a:ea typeface="+mj-ea"/>
                      </a:endParaRPr>
                    </a:p>
                  </p:txBody>
                </p:sp>
              </mc:Choice>
              <mc:Fallback xmlns="">
                <p:sp>
                  <p:nvSpPr>
                    <p:cNvPr id="43" name="円/楕円 42"/>
                    <p:cNvSpPr>
                      <a:spLocks noRot="1" noChangeAspect="1" noMove="1" noResize="1" noEditPoints="1" noAdjustHandles="1" noChangeArrowheads="1" noChangeShapeType="1" noTextEdit="1"/>
                    </p:cNvSpPr>
                    <p:nvPr/>
                  </p:nvSpPr>
                  <p:spPr>
                    <a:xfrm>
                      <a:off x="1440000" y="4500000"/>
                      <a:ext cx="1260000" cy="720000"/>
                    </a:xfrm>
                    <a:prstGeom prst="ellipse">
                      <a:avLst/>
                    </a:prstGeom>
                    <a:blipFill rotWithShape="1">
                      <a:blip r:embed="rId2"/>
                      <a:stretch>
                        <a:fillRect t="-4673"/>
                      </a:stretch>
                    </a:blipFill>
                    <a:ln w="19050">
                      <a:solidFill>
                        <a:schemeClr val="bg2">
                          <a:lumMod val="10000"/>
                        </a:schemeClr>
                      </a:solidFill>
                    </a:ln>
                  </p:spPr>
                  <p:txBody>
                    <a:bodyPr/>
                    <a:lstStyle/>
                    <a:p>
                      <a:r>
                        <a:rPr lang="ja-JP" altLang="en-US">
                          <a:noFill/>
                        </a:rPr>
                        <a:t> </a:t>
                      </a:r>
                    </a:p>
                  </p:txBody>
                </p:sp>
              </mc:Fallback>
            </mc:AlternateContent>
            <p:cxnSp>
              <p:nvCxnSpPr>
                <p:cNvPr id="44" name="直線矢印コネクタ 43"/>
                <p:cNvCxnSpPr>
                  <a:cxnSpLocks noChangeAspect="1"/>
                </p:cNvCxnSpPr>
                <p:nvPr/>
              </p:nvCxnSpPr>
              <p:spPr>
                <a:xfrm flipV="1">
                  <a:off x="2628000" y="4428000"/>
                  <a:ext cx="648000" cy="259202"/>
                </a:xfrm>
                <a:prstGeom prst="straightConnector1">
                  <a:avLst/>
                </a:prstGeom>
                <a:ln w="2540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a:cxnSpLocks noChangeAspect="1"/>
                </p:cNvCxnSpPr>
                <p:nvPr/>
              </p:nvCxnSpPr>
              <p:spPr>
                <a:xfrm>
                  <a:off x="2628000" y="5004000"/>
                  <a:ext cx="648000" cy="259202"/>
                </a:xfrm>
                <a:prstGeom prst="straightConnector1">
                  <a:avLst/>
                </a:prstGeom>
                <a:ln w="2540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6" name="テキスト ボックス 45"/>
                    <p:cNvSpPr txBox="1">
                      <a:spLocks noChangeAspect="1"/>
                    </p:cNvSpPr>
                    <p:nvPr/>
                  </p:nvSpPr>
                  <p:spPr>
                    <a:xfrm>
                      <a:off x="2412000" y="4032000"/>
                      <a:ext cx="902748" cy="369332"/>
                    </a:xfrm>
                    <a:prstGeom prst="rect">
                      <a:avLst/>
                    </a:prstGeom>
                    <a:noFill/>
                  </p:spPr>
                  <p:txBody>
                    <a:bodyPr wrap="none" rtlCol="0">
                      <a:spAutoFit/>
                    </a:bodyPr>
                    <a:lstStyle/>
                    <a:p>
                      <a:r>
                        <a:rPr lang="ja-JP" altLang="en-US" b="1" dirty="0" smtClean="0">
                          <a:solidFill>
                            <a:schemeClr val="bg2">
                              <a:lumMod val="10000"/>
                            </a:schemeClr>
                          </a:solidFill>
                          <a:latin typeface="+mj-ea"/>
                          <a:ea typeface="+mj-ea"/>
                        </a:rPr>
                        <a:t>行動</a:t>
                      </a:r>
                      <a14:m>
                        <m:oMath xmlns:m="http://schemas.openxmlformats.org/officeDocument/2006/math">
                          <m:sSub>
                            <m:sSubPr>
                              <m:ctrlPr>
                                <a:rPr lang="en-US" altLang="ja-JP" b="1" i="1" smtClean="0">
                                  <a:solidFill>
                                    <a:schemeClr val="bg2">
                                      <a:lumMod val="10000"/>
                                    </a:schemeClr>
                                  </a:solidFill>
                                  <a:latin typeface="Cambria Math"/>
                                  <a:ea typeface="+mj-ea"/>
                                </a:rPr>
                              </m:ctrlPr>
                            </m:sSubPr>
                            <m:e>
                              <m:r>
                                <a:rPr lang="en-US" altLang="ja-JP" b="1" i="1" smtClean="0">
                                  <a:solidFill>
                                    <a:schemeClr val="bg2">
                                      <a:lumMod val="10000"/>
                                    </a:schemeClr>
                                  </a:solidFill>
                                  <a:latin typeface="Cambria Math"/>
                                  <a:ea typeface="+mj-ea"/>
                                </a:rPr>
                                <m:t>𝒂</m:t>
                              </m:r>
                            </m:e>
                            <m:sub>
                              <m:r>
                                <a:rPr lang="en-US" altLang="ja-JP" b="1" i="1" smtClean="0">
                                  <a:solidFill>
                                    <a:schemeClr val="bg2">
                                      <a:lumMod val="10000"/>
                                    </a:schemeClr>
                                  </a:solidFill>
                                  <a:latin typeface="Cambria Math"/>
                                  <a:ea typeface="+mj-ea"/>
                                </a:rPr>
                                <m:t>𝟐</m:t>
                              </m:r>
                            </m:sub>
                          </m:sSub>
                        </m:oMath>
                      </a14:m>
                      <a:endParaRPr kumimoji="1" lang="ja-JP" altLang="en-US" sz="2000" b="1" dirty="0">
                        <a:solidFill>
                          <a:schemeClr val="bg2">
                            <a:lumMod val="10000"/>
                          </a:schemeClr>
                        </a:solidFill>
                        <a:latin typeface="+mj-ea"/>
                        <a:ea typeface="+mj-ea"/>
                      </a:endParaRPr>
                    </a:p>
                  </p:txBody>
                </p:sp>
              </mc:Choice>
              <mc:Fallback xmlns="">
                <p:sp>
                  <p:nvSpPr>
                    <p:cNvPr id="46" name="テキスト ボックス 45"/>
                    <p:cNvSpPr txBox="1">
                      <a:spLocks noRot="1" noChangeAspect="1" noMove="1" noResize="1" noEditPoints="1" noAdjustHandles="1" noChangeArrowheads="1" noChangeShapeType="1" noTextEdit="1"/>
                    </p:cNvSpPr>
                    <p:nvPr/>
                  </p:nvSpPr>
                  <p:spPr>
                    <a:xfrm>
                      <a:off x="2412000" y="4032000"/>
                      <a:ext cx="902748" cy="369332"/>
                    </a:xfrm>
                    <a:prstGeom prst="rect">
                      <a:avLst/>
                    </a:prstGeom>
                    <a:blipFill rotWithShape="1">
                      <a:blip r:embed="rId3"/>
                      <a:stretch>
                        <a:fillRect l="-6081" t="-11475" b="-2131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7" name="テキスト ボックス 46"/>
                    <p:cNvSpPr txBox="1">
                      <a:spLocks noChangeAspect="1"/>
                    </p:cNvSpPr>
                    <p:nvPr/>
                  </p:nvSpPr>
                  <p:spPr>
                    <a:xfrm>
                      <a:off x="2448000" y="5184000"/>
                      <a:ext cx="902748" cy="369332"/>
                    </a:xfrm>
                    <a:prstGeom prst="rect">
                      <a:avLst/>
                    </a:prstGeom>
                    <a:noFill/>
                  </p:spPr>
                  <p:txBody>
                    <a:bodyPr wrap="none" rtlCol="0">
                      <a:spAutoFit/>
                    </a:bodyPr>
                    <a:lstStyle/>
                    <a:p>
                      <a:r>
                        <a:rPr lang="ja-JP" altLang="en-US" b="1" dirty="0" smtClean="0">
                          <a:solidFill>
                            <a:schemeClr val="bg2">
                              <a:lumMod val="10000"/>
                            </a:schemeClr>
                          </a:solidFill>
                          <a:latin typeface="+mj-ea"/>
                          <a:ea typeface="+mj-ea"/>
                        </a:rPr>
                        <a:t>行動</a:t>
                      </a:r>
                      <a14:m>
                        <m:oMath xmlns:m="http://schemas.openxmlformats.org/officeDocument/2006/math">
                          <m:sSub>
                            <m:sSubPr>
                              <m:ctrlPr>
                                <a:rPr lang="en-US" altLang="ja-JP" b="1" i="1" smtClean="0">
                                  <a:solidFill>
                                    <a:schemeClr val="bg2">
                                      <a:lumMod val="10000"/>
                                    </a:schemeClr>
                                  </a:solidFill>
                                  <a:latin typeface="Cambria Math"/>
                                  <a:ea typeface="+mj-ea"/>
                                </a:rPr>
                              </m:ctrlPr>
                            </m:sSubPr>
                            <m:e>
                              <m:r>
                                <a:rPr lang="en-US" altLang="ja-JP" b="1" i="1" smtClean="0">
                                  <a:solidFill>
                                    <a:schemeClr val="bg2">
                                      <a:lumMod val="10000"/>
                                    </a:schemeClr>
                                  </a:solidFill>
                                  <a:latin typeface="Cambria Math"/>
                                  <a:ea typeface="+mj-ea"/>
                                </a:rPr>
                                <m:t>𝒂</m:t>
                              </m:r>
                            </m:e>
                            <m:sub>
                              <m:r>
                                <a:rPr lang="en-US" altLang="ja-JP" b="1" i="1" smtClean="0">
                                  <a:solidFill>
                                    <a:schemeClr val="bg2">
                                      <a:lumMod val="10000"/>
                                    </a:schemeClr>
                                  </a:solidFill>
                                  <a:latin typeface="Cambria Math"/>
                                  <a:ea typeface="+mj-ea"/>
                                </a:rPr>
                                <m:t>𝟑</m:t>
                              </m:r>
                            </m:sub>
                          </m:sSub>
                        </m:oMath>
                      </a14:m>
                      <a:endParaRPr kumimoji="1" lang="ja-JP" altLang="en-US" b="1" dirty="0">
                        <a:solidFill>
                          <a:schemeClr val="bg2">
                            <a:lumMod val="10000"/>
                          </a:schemeClr>
                        </a:solidFill>
                        <a:latin typeface="+mj-ea"/>
                        <a:ea typeface="+mj-ea"/>
                      </a:endParaRPr>
                    </a:p>
                  </p:txBody>
                </p:sp>
              </mc:Choice>
              <mc:Fallback xmlns="">
                <p:sp>
                  <p:nvSpPr>
                    <p:cNvPr id="47" name="テキスト ボックス 46"/>
                    <p:cNvSpPr txBox="1">
                      <a:spLocks noRot="1" noChangeAspect="1" noMove="1" noResize="1" noEditPoints="1" noAdjustHandles="1" noChangeArrowheads="1" noChangeShapeType="1" noTextEdit="1"/>
                    </p:cNvSpPr>
                    <p:nvPr/>
                  </p:nvSpPr>
                  <p:spPr>
                    <a:xfrm>
                      <a:off x="2448000" y="5184000"/>
                      <a:ext cx="902748" cy="369332"/>
                    </a:xfrm>
                    <a:prstGeom prst="rect">
                      <a:avLst/>
                    </a:prstGeom>
                    <a:blipFill rotWithShape="1">
                      <a:blip r:embed="rId4"/>
                      <a:stretch>
                        <a:fillRect l="-6081" t="-11475" b="-2131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8" name="円/楕円 47"/>
                    <p:cNvSpPr>
                      <a:spLocks/>
                    </p:cNvSpPr>
                    <p:nvPr/>
                  </p:nvSpPr>
                  <p:spPr>
                    <a:xfrm>
                      <a:off x="1440000" y="3141048"/>
                      <a:ext cx="1260000" cy="719999"/>
                    </a:xfrm>
                    <a:prstGeom prst="ellipse">
                      <a:avLst/>
                    </a:prstGeom>
                    <a:solidFill>
                      <a:schemeClr val="bg1"/>
                    </a:solid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2">
                              <a:lumMod val="10000"/>
                            </a:schemeClr>
                          </a:solidFill>
                          <a:ea typeface="+mj-ea"/>
                        </a:rPr>
                        <a:t>観測</a:t>
                      </a:r>
                      <a14:m>
                        <m:oMath xmlns:m="http://schemas.openxmlformats.org/officeDocument/2006/math">
                          <m:sSub>
                            <m:sSubPr>
                              <m:ctrlPr>
                                <a:rPr kumimoji="1" lang="en-US" altLang="ja-JP" b="1" i="1" smtClean="0">
                                  <a:solidFill>
                                    <a:schemeClr val="bg2">
                                      <a:lumMod val="10000"/>
                                    </a:schemeClr>
                                  </a:solidFill>
                                  <a:latin typeface="Cambria Math"/>
                                  <a:ea typeface="+mj-ea"/>
                                </a:rPr>
                              </m:ctrlPr>
                            </m:sSubPr>
                            <m:e>
                              <m:r>
                                <a:rPr kumimoji="1" lang="en-US" altLang="ja-JP" b="1" i="1" smtClean="0">
                                  <a:solidFill>
                                    <a:schemeClr val="bg2">
                                      <a:lumMod val="10000"/>
                                    </a:schemeClr>
                                  </a:solidFill>
                                  <a:latin typeface="Cambria Math"/>
                                  <a:ea typeface="+mj-ea"/>
                                </a:rPr>
                                <m:t>𝒐</m:t>
                              </m:r>
                            </m:e>
                            <m:sub>
                              <m:r>
                                <a:rPr kumimoji="1" lang="en-US" altLang="ja-JP" b="1" i="1" smtClean="0">
                                  <a:solidFill>
                                    <a:schemeClr val="bg2">
                                      <a:lumMod val="10000"/>
                                    </a:schemeClr>
                                  </a:solidFill>
                                  <a:latin typeface="Cambria Math"/>
                                  <a:ea typeface="+mj-ea"/>
                                </a:rPr>
                                <m:t>𝟏</m:t>
                              </m:r>
                            </m:sub>
                          </m:sSub>
                        </m:oMath>
                      </a14:m>
                      <a:endParaRPr kumimoji="1" lang="ja-JP" altLang="en-US" b="1" dirty="0">
                        <a:solidFill>
                          <a:schemeClr val="bg2">
                            <a:lumMod val="10000"/>
                          </a:schemeClr>
                        </a:solidFill>
                        <a:latin typeface="+mj-ea"/>
                        <a:ea typeface="+mj-ea"/>
                      </a:endParaRPr>
                    </a:p>
                  </p:txBody>
                </p:sp>
              </mc:Choice>
              <mc:Fallback xmlns="">
                <p:sp>
                  <p:nvSpPr>
                    <p:cNvPr id="48" name="円/楕円 47"/>
                    <p:cNvSpPr>
                      <a:spLocks noRot="1" noChangeAspect="1" noMove="1" noResize="1" noEditPoints="1" noAdjustHandles="1" noChangeArrowheads="1" noChangeShapeType="1" noTextEdit="1"/>
                    </p:cNvSpPr>
                    <p:nvPr/>
                  </p:nvSpPr>
                  <p:spPr>
                    <a:xfrm>
                      <a:off x="1440000" y="3141048"/>
                      <a:ext cx="1260000" cy="719999"/>
                    </a:xfrm>
                    <a:prstGeom prst="ellipse">
                      <a:avLst/>
                    </a:prstGeom>
                    <a:blipFill rotWithShape="1">
                      <a:blip r:embed="rId5"/>
                      <a:stretch>
                        <a:fillRect t="-3704"/>
                      </a:stretch>
                    </a:blipFill>
                    <a:ln w="19050">
                      <a:solidFill>
                        <a:schemeClr val="bg2">
                          <a:lumMod val="10000"/>
                        </a:schemeClr>
                      </a:solidFill>
                    </a:ln>
                  </p:spPr>
                  <p:txBody>
                    <a:bodyPr/>
                    <a:lstStyle/>
                    <a:p>
                      <a:r>
                        <a:rPr lang="ja-JP" altLang="en-US">
                          <a:noFill/>
                        </a:rPr>
                        <a:t> </a:t>
                      </a:r>
                    </a:p>
                  </p:txBody>
                </p:sp>
              </mc:Fallback>
            </mc:AlternateContent>
            <p:cxnSp>
              <p:nvCxnSpPr>
                <p:cNvPr id="49" name="直線矢印コネクタ 48"/>
                <p:cNvCxnSpPr>
                  <a:cxnSpLocks noChangeAspect="1"/>
                </p:cNvCxnSpPr>
                <p:nvPr/>
              </p:nvCxnSpPr>
              <p:spPr>
                <a:xfrm flipV="1">
                  <a:off x="2700000" y="3501008"/>
                  <a:ext cx="648000" cy="0"/>
                </a:xfrm>
                <a:prstGeom prst="straightConnector1">
                  <a:avLst/>
                </a:prstGeom>
                <a:ln w="2540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0" name="テキスト ボックス 49"/>
                    <p:cNvSpPr txBox="1">
                      <a:spLocks noChangeAspect="1"/>
                    </p:cNvSpPr>
                    <p:nvPr/>
                  </p:nvSpPr>
                  <p:spPr>
                    <a:xfrm>
                      <a:off x="2592000" y="3105008"/>
                      <a:ext cx="902748" cy="369332"/>
                    </a:xfrm>
                    <a:prstGeom prst="rect">
                      <a:avLst/>
                    </a:prstGeom>
                    <a:noFill/>
                  </p:spPr>
                  <p:txBody>
                    <a:bodyPr wrap="none" rtlCol="0">
                      <a:spAutoFit/>
                    </a:bodyPr>
                    <a:lstStyle/>
                    <a:p>
                      <a:r>
                        <a:rPr lang="ja-JP" altLang="en-US" b="1" dirty="0" smtClean="0">
                          <a:solidFill>
                            <a:schemeClr val="bg2">
                              <a:lumMod val="10000"/>
                            </a:schemeClr>
                          </a:solidFill>
                          <a:latin typeface="+mj-ea"/>
                          <a:ea typeface="+mj-ea"/>
                        </a:rPr>
                        <a:t>行動</a:t>
                      </a:r>
                      <a14:m>
                        <m:oMath xmlns:m="http://schemas.openxmlformats.org/officeDocument/2006/math">
                          <m:sSub>
                            <m:sSubPr>
                              <m:ctrlPr>
                                <a:rPr lang="en-US" altLang="ja-JP" b="1" i="1" smtClean="0">
                                  <a:solidFill>
                                    <a:schemeClr val="bg2">
                                      <a:lumMod val="10000"/>
                                    </a:schemeClr>
                                  </a:solidFill>
                                  <a:latin typeface="Cambria Math"/>
                                  <a:ea typeface="+mj-ea"/>
                                </a:rPr>
                              </m:ctrlPr>
                            </m:sSubPr>
                            <m:e>
                              <m:r>
                                <a:rPr lang="en-US" altLang="ja-JP" b="1" i="1" smtClean="0">
                                  <a:solidFill>
                                    <a:schemeClr val="bg2">
                                      <a:lumMod val="10000"/>
                                    </a:schemeClr>
                                  </a:solidFill>
                                  <a:latin typeface="Cambria Math"/>
                                  <a:ea typeface="+mj-ea"/>
                                </a:rPr>
                                <m:t>𝒂</m:t>
                              </m:r>
                            </m:e>
                            <m:sub>
                              <m:r>
                                <a:rPr lang="en-US" altLang="ja-JP" b="1" i="1" smtClean="0">
                                  <a:solidFill>
                                    <a:schemeClr val="bg2">
                                      <a:lumMod val="10000"/>
                                    </a:schemeClr>
                                  </a:solidFill>
                                  <a:latin typeface="Cambria Math"/>
                                  <a:ea typeface="+mj-ea"/>
                                </a:rPr>
                                <m:t>𝟏</m:t>
                              </m:r>
                            </m:sub>
                          </m:sSub>
                        </m:oMath>
                      </a14:m>
                      <a:endParaRPr kumimoji="1" lang="ja-JP" altLang="en-US" b="1" dirty="0">
                        <a:solidFill>
                          <a:schemeClr val="bg2">
                            <a:lumMod val="10000"/>
                          </a:schemeClr>
                        </a:solidFill>
                        <a:latin typeface="+mj-ea"/>
                        <a:ea typeface="+mj-ea"/>
                      </a:endParaRPr>
                    </a:p>
                  </p:txBody>
                </p:sp>
              </mc:Choice>
              <mc:Fallback xmlns="">
                <p:sp>
                  <p:nvSpPr>
                    <p:cNvPr id="50" name="テキスト ボックス 49"/>
                    <p:cNvSpPr txBox="1">
                      <a:spLocks noRot="1" noChangeAspect="1" noMove="1" noResize="1" noEditPoints="1" noAdjustHandles="1" noChangeArrowheads="1" noChangeShapeType="1" noTextEdit="1"/>
                    </p:cNvSpPr>
                    <p:nvPr/>
                  </p:nvSpPr>
                  <p:spPr>
                    <a:xfrm>
                      <a:off x="2592000" y="3105008"/>
                      <a:ext cx="902748" cy="369332"/>
                    </a:xfrm>
                    <a:prstGeom prst="rect">
                      <a:avLst/>
                    </a:prstGeom>
                    <a:blipFill rotWithShape="1">
                      <a:blip r:embed="rId6"/>
                      <a:stretch>
                        <a:fillRect l="-5369" t="-11475" b="-21311"/>
                      </a:stretch>
                    </a:blipFill>
                  </p:spPr>
                  <p:txBody>
                    <a:bodyPr/>
                    <a:lstStyle/>
                    <a:p>
                      <a:r>
                        <a:rPr lang="ja-JP" altLang="en-US">
                          <a:noFill/>
                        </a:rPr>
                        <a:t> </a:t>
                      </a:r>
                    </a:p>
                  </p:txBody>
                </p:sp>
              </mc:Fallback>
            </mc:AlternateContent>
            <p:sp>
              <p:nvSpPr>
                <p:cNvPr id="9" name="角丸四角形 8"/>
                <p:cNvSpPr/>
                <p:nvPr/>
              </p:nvSpPr>
              <p:spPr>
                <a:xfrm>
                  <a:off x="1361823" y="4013757"/>
                  <a:ext cx="2160000" cy="1620000"/>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grpSp>
          <p:grpSp>
            <p:nvGrpSpPr>
              <p:cNvPr id="4" name="グループ化 3"/>
              <p:cNvGrpSpPr/>
              <p:nvPr/>
            </p:nvGrpSpPr>
            <p:grpSpPr>
              <a:xfrm>
                <a:off x="5472003" y="3240000"/>
                <a:ext cx="2374783" cy="2654478"/>
                <a:chOff x="4500000" y="3087219"/>
                <a:chExt cx="2520000" cy="2816797"/>
              </a:xfrm>
            </p:grpSpPr>
            <mc:AlternateContent xmlns:mc="http://schemas.openxmlformats.org/markup-compatibility/2006" xmlns:a14="http://schemas.microsoft.com/office/drawing/2010/main">
              <mc:Choice Requires="a14">
                <p:sp>
                  <p:nvSpPr>
                    <p:cNvPr id="55" name="円/楕円 54"/>
                    <p:cNvSpPr/>
                    <p:nvPr/>
                  </p:nvSpPr>
                  <p:spPr>
                    <a:xfrm>
                      <a:off x="4752088" y="4077072"/>
                      <a:ext cx="1260000" cy="720080"/>
                    </a:xfrm>
                    <a:prstGeom prst="ellipse">
                      <a:avLst/>
                    </a:prstGeom>
                    <a:solidFill>
                      <a:schemeClr val="bg1"/>
                    </a:solid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bg2">
                              <a:lumMod val="10000"/>
                            </a:schemeClr>
                          </a:solidFill>
                          <a:latin typeface="+mj-ea"/>
                          <a:ea typeface="+mj-ea"/>
                        </a:rPr>
                        <a:t>観測</a:t>
                      </a:r>
                      <a14:m>
                        <m:oMath xmlns:m="http://schemas.openxmlformats.org/officeDocument/2006/math">
                          <m:sSub>
                            <m:sSubPr>
                              <m:ctrlPr>
                                <a:rPr kumimoji="1" lang="en-US" altLang="ja-JP" b="1" i="1" smtClean="0">
                                  <a:solidFill>
                                    <a:schemeClr val="bg2">
                                      <a:lumMod val="10000"/>
                                    </a:schemeClr>
                                  </a:solidFill>
                                  <a:latin typeface="Cambria Math"/>
                                  <a:ea typeface="+mj-ea"/>
                                </a:rPr>
                              </m:ctrlPr>
                            </m:sSubPr>
                            <m:e>
                              <m:r>
                                <a:rPr kumimoji="1" lang="en-US" altLang="ja-JP" b="1" i="1" smtClean="0">
                                  <a:solidFill>
                                    <a:schemeClr val="bg2">
                                      <a:lumMod val="10000"/>
                                    </a:schemeClr>
                                  </a:solidFill>
                                  <a:latin typeface="Cambria Math"/>
                                  <a:ea typeface="+mj-ea"/>
                                </a:rPr>
                                <m:t>𝒐</m:t>
                              </m:r>
                            </m:e>
                            <m:sub>
                              <m:r>
                                <a:rPr kumimoji="1" lang="en-US" altLang="ja-JP" b="1" i="1" smtClean="0">
                                  <a:solidFill>
                                    <a:schemeClr val="bg2">
                                      <a:lumMod val="10000"/>
                                    </a:schemeClr>
                                  </a:solidFill>
                                  <a:latin typeface="Cambria Math"/>
                                  <a:ea typeface="+mj-ea"/>
                                </a:rPr>
                                <m:t>𝟐</m:t>
                              </m:r>
                            </m:sub>
                          </m:sSub>
                        </m:oMath>
                      </a14:m>
                      <a:endParaRPr kumimoji="1" lang="ja-JP" altLang="en-US" b="1" dirty="0">
                        <a:solidFill>
                          <a:schemeClr val="bg2">
                            <a:lumMod val="10000"/>
                          </a:schemeClr>
                        </a:solidFill>
                        <a:latin typeface="+mj-ea"/>
                        <a:ea typeface="+mj-ea"/>
                      </a:endParaRPr>
                    </a:p>
                  </p:txBody>
                </p:sp>
              </mc:Choice>
              <mc:Fallback xmlns="">
                <p:sp>
                  <p:nvSpPr>
                    <p:cNvPr id="55" name="円/楕円 54"/>
                    <p:cNvSpPr>
                      <a:spLocks noRot="1" noChangeAspect="1" noMove="1" noResize="1" noEditPoints="1" noAdjustHandles="1" noChangeArrowheads="1" noChangeShapeType="1" noTextEdit="1"/>
                    </p:cNvSpPr>
                    <p:nvPr/>
                  </p:nvSpPr>
                  <p:spPr>
                    <a:xfrm>
                      <a:off x="4752088" y="4077072"/>
                      <a:ext cx="1260000" cy="720080"/>
                    </a:xfrm>
                    <a:prstGeom prst="ellipse">
                      <a:avLst/>
                    </a:prstGeom>
                    <a:blipFill rotWithShape="1">
                      <a:blip r:embed="rId7"/>
                      <a:stretch>
                        <a:fillRect/>
                      </a:stretch>
                    </a:blipFill>
                    <a:ln w="19050">
                      <a:solidFill>
                        <a:schemeClr val="bg2">
                          <a:lumMod val="10000"/>
                        </a:schemeClr>
                      </a:solidFill>
                    </a:ln>
                  </p:spPr>
                  <p:txBody>
                    <a:bodyPr/>
                    <a:lstStyle/>
                    <a:p>
                      <a:r>
                        <a:rPr lang="ja-JP" altLang="en-US">
                          <a:noFill/>
                        </a:rPr>
                        <a:t> </a:t>
                      </a:r>
                    </a:p>
                  </p:txBody>
                </p:sp>
              </mc:Fallback>
            </mc:AlternateContent>
            <p:cxnSp>
              <p:nvCxnSpPr>
                <p:cNvPr id="56" name="直線矢印コネクタ 55"/>
                <p:cNvCxnSpPr/>
                <p:nvPr/>
              </p:nvCxnSpPr>
              <p:spPr>
                <a:xfrm flipV="1">
                  <a:off x="6012000" y="4437112"/>
                  <a:ext cx="648000" cy="0"/>
                </a:xfrm>
                <a:prstGeom prst="straightConnector1">
                  <a:avLst/>
                </a:prstGeom>
                <a:ln w="2540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7" name="テキスト ボックス 56"/>
                    <p:cNvSpPr txBox="1"/>
                    <p:nvPr/>
                  </p:nvSpPr>
                  <p:spPr>
                    <a:xfrm>
                      <a:off x="5904000" y="4023323"/>
                      <a:ext cx="902748" cy="369332"/>
                    </a:xfrm>
                    <a:prstGeom prst="rect">
                      <a:avLst/>
                    </a:prstGeom>
                    <a:noFill/>
                  </p:spPr>
                  <p:txBody>
                    <a:bodyPr wrap="none" rtlCol="0">
                      <a:spAutoFit/>
                    </a:bodyPr>
                    <a:lstStyle/>
                    <a:p>
                      <a:r>
                        <a:rPr lang="ja-JP" altLang="en-US" b="1" dirty="0" smtClean="0">
                          <a:solidFill>
                            <a:schemeClr val="bg2">
                              <a:lumMod val="10000"/>
                            </a:schemeClr>
                          </a:solidFill>
                          <a:latin typeface="+mj-ea"/>
                          <a:ea typeface="+mj-ea"/>
                        </a:rPr>
                        <a:t>行動</a:t>
                      </a:r>
                      <a14:m>
                        <m:oMath xmlns:m="http://schemas.openxmlformats.org/officeDocument/2006/math">
                          <m:sSub>
                            <m:sSubPr>
                              <m:ctrlPr>
                                <a:rPr lang="en-US" altLang="ja-JP" b="1" i="1" smtClean="0">
                                  <a:solidFill>
                                    <a:schemeClr val="bg2">
                                      <a:lumMod val="10000"/>
                                    </a:schemeClr>
                                  </a:solidFill>
                                  <a:latin typeface="Cambria Math"/>
                                  <a:ea typeface="+mj-ea"/>
                                </a:rPr>
                              </m:ctrlPr>
                            </m:sSubPr>
                            <m:e>
                              <m:r>
                                <a:rPr lang="en-US" altLang="ja-JP" b="1" i="1" smtClean="0">
                                  <a:solidFill>
                                    <a:schemeClr val="bg2">
                                      <a:lumMod val="10000"/>
                                    </a:schemeClr>
                                  </a:solidFill>
                                  <a:latin typeface="Cambria Math"/>
                                  <a:ea typeface="+mj-ea"/>
                                </a:rPr>
                                <m:t>𝒂</m:t>
                              </m:r>
                            </m:e>
                            <m:sub>
                              <m:r>
                                <a:rPr lang="en-US" altLang="ja-JP" b="1" i="1" smtClean="0">
                                  <a:solidFill>
                                    <a:schemeClr val="bg2">
                                      <a:lumMod val="10000"/>
                                    </a:schemeClr>
                                  </a:solidFill>
                                  <a:latin typeface="Cambria Math"/>
                                  <a:ea typeface="+mj-ea"/>
                                </a:rPr>
                                <m:t>𝟐</m:t>
                              </m:r>
                            </m:sub>
                          </m:sSub>
                        </m:oMath>
                      </a14:m>
                      <a:endParaRPr kumimoji="1" lang="ja-JP" altLang="en-US" b="1" dirty="0">
                        <a:solidFill>
                          <a:schemeClr val="bg2">
                            <a:lumMod val="10000"/>
                          </a:schemeClr>
                        </a:solidFill>
                        <a:latin typeface="+mj-ea"/>
                        <a:ea typeface="+mj-ea"/>
                      </a:endParaRPr>
                    </a:p>
                  </p:txBody>
                </p:sp>
              </mc:Choice>
              <mc:Fallback xmlns="">
                <p:sp>
                  <p:nvSpPr>
                    <p:cNvPr id="57" name="テキスト ボックス 56"/>
                    <p:cNvSpPr txBox="1">
                      <a:spLocks noRot="1" noChangeAspect="1" noMove="1" noResize="1" noEditPoints="1" noAdjustHandles="1" noChangeArrowheads="1" noChangeShapeType="1" noTextEdit="1"/>
                    </p:cNvSpPr>
                    <p:nvPr/>
                  </p:nvSpPr>
                  <p:spPr>
                    <a:xfrm>
                      <a:off x="5904000" y="4023323"/>
                      <a:ext cx="902748" cy="369332"/>
                    </a:xfrm>
                    <a:prstGeom prst="rect">
                      <a:avLst/>
                    </a:prstGeom>
                    <a:blipFill rotWithShape="1">
                      <a:blip r:embed="rId8"/>
                      <a:stretch>
                        <a:fillRect l="-5405" t="-11475" b="-2131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8" name="円/楕円 57"/>
                    <p:cNvSpPr/>
                    <p:nvPr/>
                  </p:nvSpPr>
                  <p:spPr>
                    <a:xfrm>
                      <a:off x="4824096" y="5013176"/>
                      <a:ext cx="1260000" cy="720080"/>
                    </a:xfrm>
                    <a:prstGeom prst="ellipse">
                      <a:avLst/>
                    </a:prstGeom>
                    <a:solidFill>
                      <a:schemeClr val="bg1"/>
                    </a:solid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2">
                              <a:lumMod val="10000"/>
                            </a:schemeClr>
                          </a:solidFill>
                          <a:latin typeface="+mj-ea"/>
                          <a:ea typeface="+mj-ea"/>
                        </a:rPr>
                        <a:t>観測</a:t>
                      </a:r>
                      <a14:m>
                        <m:oMath xmlns:m="http://schemas.openxmlformats.org/officeDocument/2006/math">
                          <m:sSub>
                            <m:sSubPr>
                              <m:ctrlPr>
                                <a:rPr kumimoji="1" lang="en-US" altLang="ja-JP" b="1" i="1" smtClean="0">
                                  <a:solidFill>
                                    <a:schemeClr val="bg2">
                                      <a:lumMod val="10000"/>
                                    </a:schemeClr>
                                  </a:solidFill>
                                  <a:latin typeface="Cambria Math"/>
                                  <a:ea typeface="+mj-ea"/>
                                </a:rPr>
                              </m:ctrlPr>
                            </m:sSubPr>
                            <m:e>
                              <m:r>
                                <a:rPr kumimoji="1" lang="en-US" altLang="ja-JP" b="1" i="1" smtClean="0">
                                  <a:solidFill>
                                    <a:schemeClr val="bg2">
                                      <a:lumMod val="10000"/>
                                    </a:schemeClr>
                                  </a:solidFill>
                                  <a:latin typeface="Cambria Math"/>
                                  <a:ea typeface="+mj-ea"/>
                                </a:rPr>
                                <m:t>𝒐</m:t>
                              </m:r>
                            </m:e>
                            <m:sub>
                              <m:r>
                                <a:rPr kumimoji="1" lang="en-US" altLang="ja-JP" b="1" i="1" smtClean="0">
                                  <a:solidFill>
                                    <a:schemeClr val="bg2">
                                      <a:lumMod val="10000"/>
                                    </a:schemeClr>
                                  </a:solidFill>
                                  <a:latin typeface="Cambria Math"/>
                                  <a:ea typeface="+mj-ea"/>
                                </a:rPr>
                                <m:t>𝟑</m:t>
                              </m:r>
                            </m:sub>
                          </m:sSub>
                        </m:oMath>
                      </a14:m>
                      <a:endParaRPr kumimoji="1" lang="ja-JP" altLang="en-US" b="1" dirty="0">
                        <a:solidFill>
                          <a:schemeClr val="bg2">
                            <a:lumMod val="10000"/>
                          </a:schemeClr>
                        </a:solidFill>
                        <a:latin typeface="+mj-ea"/>
                        <a:ea typeface="+mj-ea"/>
                      </a:endParaRPr>
                    </a:p>
                  </p:txBody>
                </p:sp>
              </mc:Choice>
              <mc:Fallback xmlns="">
                <p:sp>
                  <p:nvSpPr>
                    <p:cNvPr id="58" name="円/楕円 57"/>
                    <p:cNvSpPr>
                      <a:spLocks noRot="1" noChangeAspect="1" noMove="1" noResize="1" noEditPoints="1" noAdjustHandles="1" noChangeArrowheads="1" noChangeShapeType="1" noTextEdit="1"/>
                    </p:cNvSpPr>
                    <p:nvPr/>
                  </p:nvSpPr>
                  <p:spPr>
                    <a:xfrm>
                      <a:off x="4824096" y="5013176"/>
                      <a:ext cx="1260000" cy="720080"/>
                    </a:xfrm>
                    <a:prstGeom prst="ellipse">
                      <a:avLst/>
                    </a:prstGeom>
                    <a:blipFill rotWithShape="1">
                      <a:blip r:embed="rId9"/>
                      <a:stretch>
                        <a:fillRect/>
                      </a:stretch>
                    </a:blipFill>
                    <a:ln w="19050">
                      <a:solidFill>
                        <a:schemeClr val="bg2">
                          <a:lumMod val="10000"/>
                        </a:schemeClr>
                      </a:solidFill>
                    </a:ln>
                  </p:spPr>
                  <p:txBody>
                    <a:bodyPr/>
                    <a:lstStyle/>
                    <a:p>
                      <a:r>
                        <a:rPr lang="ja-JP" altLang="en-US">
                          <a:noFill/>
                        </a:rPr>
                        <a:t> </a:t>
                      </a:r>
                    </a:p>
                  </p:txBody>
                </p:sp>
              </mc:Fallback>
            </mc:AlternateContent>
            <p:cxnSp>
              <p:nvCxnSpPr>
                <p:cNvPr id="59" name="直線矢印コネクタ 58"/>
                <p:cNvCxnSpPr/>
                <p:nvPr/>
              </p:nvCxnSpPr>
              <p:spPr>
                <a:xfrm flipV="1">
                  <a:off x="6084000" y="5373309"/>
                  <a:ext cx="648000" cy="0"/>
                </a:xfrm>
                <a:prstGeom prst="straightConnector1">
                  <a:avLst/>
                </a:prstGeom>
                <a:ln w="2540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0" name="テキスト ボックス 59"/>
                    <p:cNvSpPr txBox="1"/>
                    <p:nvPr/>
                  </p:nvSpPr>
                  <p:spPr>
                    <a:xfrm>
                      <a:off x="5940000" y="4941261"/>
                      <a:ext cx="902748" cy="369332"/>
                    </a:xfrm>
                    <a:prstGeom prst="rect">
                      <a:avLst/>
                    </a:prstGeom>
                    <a:noFill/>
                  </p:spPr>
                  <p:txBody>
                    <a:bodyPr wrap="none" rtlCol="0">
                      <a:spAutoFit/>
                    </a:bodyPr>
                    <a:lstStyle/>
                    <a:p>
                      <a:r>
                        <a:rPr lang="ja-JP" altLang="en-US" b="1" dirty="0" smtClean="0">
                          <a:solidFill>
                            <a:schemeClr val="bg2">
                              <a:lumMod val="10000"/>
                            </a:schemeClr>
                          </a:solidFill>
                          <a:latin typeface="+mj-ea"/>
                          <a:ea typeface="+mj-ea"/>
                        </a:rPr>
                        <a:t>行動</a:t>
                      </a:r>
                      <a14:m>
                        <m:oMath xmlns:m="http://schemas.openxmlformats.org/officeDocument/2006/math">
                          <m:sSub>
                            <m:sSubPr>
                              <m:ctrlPr>
                                <a:rPr lang="en-US" altLang="ja-JP" b="1" i="1" smtClean="0">
                                  <a:solidFill>
                                    <a:schemeClr val="bg2">
                                      <a:lumMod val="10000"/>
                                    </a:schemeClr>
                                  </a:solidFill>
                                  <a:latin typeface="Cambria Math"/>
                                  <a:ea typeface="+mj-ea"/>
                                </a:rPr>
                              </m:ctrlPr>
                            </m:sSubPr>
                            <m:e>
                              <m:r>
                                <a:rPr lang="en-US" altLang="ja-JP" b="1" i="1" smtClean="0">
                                  <a:solidFill>
                                    <a:schemeClr val="bg2">
                                      <a:lumMod val="10000"/>
                                    </a:schemeClr>
                                  </a:solidFill>
                                  <a:latin typeface="Cambria Math"/>
                                  <a:ea typeface="+mj-ea"/>
                                </a:rPr>
                                <m:t>𝒂</m:t>
                              </m:r>
                            </m:e>
                            <m:sub>
                              <m:r>
                                <a:rPr lang="en-US" altLang="ja-JP" b="1" i="1" smtClean="0">
                                  <a:solidFill>
                                    <a:schemeClr val="bg2">
                                      <a:lumMod val="10000"/>
                                    </a:schemeClr>
                                  </a:solidFill>
                                  <a:latin typeface="Cambria Math"/>
                                  <a:ea typeface="+mj-ea"/>
                                </a:rPr>
                                <m:t>𝟑</m:t>
                              </m:r>
                            </m:sub>
                          </m:sSub>
                        </m:oMath>
                      </a14:m>
                      <a:endParaRPr kumimoji="1" lang="ja-JP" altLang="en-US" b="1" dirty="0">
                        <a:solidFill>
                          <a:schemeClr val="bg2">
                            <a:lumMod val="10000"/>
                          </a:schemeClr>
                        </a:solidFill>
                        <a:latin typeface="+mj-ea"/>
                        <a:ea typeface="+mj-ea"/>
                      </a:endParaRPr>
                    </a:p>
                  </p:txBody>
                </p:sp>
              </mc:Choice>
              <mc:Fallback xmlns="">
                <p:sp>
                  <p:nvSpPr>
                    <p:cNvPr id="60" name="テキスト ボックス 59"/>
                    <p:cNvSpPr txBox="1">
                      <a:spLocks noRot="1" noChangeAspect="1" noMove="1" noResize="1" noEditPoints="1" noAdjustHandles="1" noChangeArrowheads="1" noChangeShapeType="1" noTextEdit="1"/>
                    </p:cNvSpPr>
                    <p:nvPr/>
                  </p:nvSpPr>
                  <p:spPr>
                    <a:xfrm>
                      <a:off x="5940000" y="4941261"/>
                      <a:ext cx="902748" cy="369332"/>
                    </a:xfrm>
                    <a:prstGeom prst="rect">
                      <a:avLst/>
                    </a:prstGeom>
                    <a:blipFill rotWithShape="1">
                      <a:blip r:embed="rId10"/>
                      <a:stretch>
                        <a:fillRect l="-6081" t="-11667" b="-23333"/>
                      </a:stretch>
                    </a:blipFill>
                  </p:spPr>
                  <p:txBody>
                    <a:bodyPr/>
                    <a:lstStyle/>
                    <a:p>
                      <a:r>
                        <a:rPr lang="ja-JP" altLang="en-US">
                          <a:noFill/>
                        </a:rPr>
                        <a:t> </a:t>
                      </a:r>
                    </a:p>
                  </p:txBody>
                </p:sp>
              </mc:Fallback>
            </mc:AlternateContent>
            <p:grpSp>
              <p:nvGrpSpPr>
                <p:cNvPr id="3" name="グループ化 2"/>
                <p:cNvGrpSpPr/>
                <p:nvPr/>
              </p:nvGrpSpPr>
              <p:grpSpPr>
                <a:xfrm>
                  <a:off x="4500000" y="3087219"/>
                  <a:ext cx="2520000" cy="2816797"/>
                  <a:chOff x="4500000" y="2943203"/>
                  <a:chExt cx="2520000" cy="2816797"/>
                </a:xfrm>
              </p:grpSpPr>
              <p:sp>
                <p:nvSpPr>
                  <p:cNvPr id="10" name="角丸四角形 9"/>
                  <p:cNvSpPr/>
                  <p:nvPr/>
                </p:nvSpPr>
                <p:spPr>
                  <a:xfrm>
                    <a:off x="4500000" y="3780000"/>
                    <a:ext cx="2520000" cy="1980000"/>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mc:AlternateContent xmlns:mc="http://schemas.openxmlformats.org/markup-compatibility/2006" xmlns:a14="http://schemas.microsoft.com/office/drawing/2010/main">
                <mc:Choice Requires="a14">
                  <p:sp>
                    <p:nvSpPr>
                      <p:cNvPr id="27" name="円/楕円 26"/>
                      <p:cNvSpPr/>
                      <p:nvPr/>
                    </p:nvSpPr>
                    <p:spPr>
                      <a:xfrm>
                        <a:off x="4752000" y="2988000"/>
                        <a:ext cx="1260000" cy="720080"/>
                      </a:xfrm>
                      <a:prstGeom prst="ellipse">
                        <a:avLst/>
                      </a:prstGeom>
                      <a:solidFill>
                        <a:schemeClr val="bg1"/>
                      </a:solid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2">
                                <a:lumMod val="10000"/>
                              </a:schemeClr>
                            </a:solidFill>
                            <a:ea typeface="+mj-ea"/>
                          </a:rPr>
                          <a:t>観測</a:t>
                        </a:r>
                        <a14:m>
                          <m:oMath xmlns:m="http://schemas.openxmlformats.org/officeDocument/2006/math">
                            <m:sSub>
                              <m:sSubPr>
                                <m:ctrlPr>
                                  <a:rPr kumimoji="1" lang="en-US" altLang="ja-JP" b="1" i="1" smtClean="0">
                                    <a:solidFill>
                                      <a:schemeClr val="bg2">
                                        <a:lumMod val="10000"/>
                                      </a:schemeClr>
                                    </a:solidFill>
                                    <a:latin typeface="Cambria Math"/>
                                    <a:ea typeface="+mj-ea"/>
                                  </a:rPr>
                                </m:ctrlPr>
                              </m:sSubPr>
                              <m:e>
                                <m:r>
                                  <a:rPr kumimoji="1" lang="en-US" altLang="ja-JP" b="1" i="1" smtClean="0">
                                    <a:solidFill>
                                      <a:schemeClr val="bg2">
                                        <a:lumMod val="10000"/>
                                      </a:schemeClr>
                                    </a:solidFill>
                                    <a:latin typeface="Cambria Math"/>
                                    <a:ea typeface="+mj-ea"/>
                                  </a:rPr>
                                  <m:t>𝒐</m:t>
                                </m:r>
                              </m:e>
                              <m:sub>
                                <m:r>
                                  <a:rPr kumimoji="1" lang="en-US" altLang="ja-JP" b="1" i="1" smtClean="0">
                                    <a:solidFill>
                                      <a:schemeClr val="bg2">
                                        <a:lumMod val="10000"/>
                                      </a:schemeClr>
                                    </a:solidFill>
                                    <a:latin typeface="Cambria Math"/>
                                    <a:ea typeface="+mj-ea"/>
                                  </a:rPr>
                                  <m:t>𝟏</m:t>
                                </m:r>
                              </m:sub>
                            </m:sSub>
                          </m:oMath>
                        </a14:m>
                        <a:endParaRPr kumimoji="1" lang="ja-JP" altLang="en-US" b="1" dirty="0">
                          <a:solidFill>
                            <a:schemeClr val="bg2">
                              <a:lumMod val="10000"/>
                            </a:schemeClr>
                          </a:solidFill>
                          <a:latin typeface="+mj-ea"/>
                          <a:ea typeface="+mj-ea"/>
                        </a:endParaRPr>
                      </a:p>
                    </p:txBody>
                  </p:sp>
                </mc:Choice>
                <mc:Fallback xmlns="">
                  <p:sp>
                    <p:nvSpPr>
                      <p:cNvPr id="27" name="円/楕円 26"/>
                      <p:cNvSpPr>
                        <a:spLocks noRot="1" noChangeAspect="1" noMove="1" noResize="1" noEditPoints="1" noAdjustHandles="1" noChangeArrowheads="1" noChangeShapeType="1" noTextEdit="1"/>
                      </p:cNvSpPr>
                      <p:nvPr/>
                    </p:nvSpPr>
                    <p:spPr>
                      <a:xfrm>
                        <a:off x="4752000" y="2988000"/>
                        <a:ext cx="1260000" cy="720080"/>
                      </a:xfrm>
                      <a:prstGeom prst="ellipse">
                        <a:avLst/>
                      </a:prstGeom>
                      <a:blipFill rotWithShape="1">
                        <a:blip r:embed="rId11"/>
                        <a:stretch>
                          <a:fillRect t="-3704"/>
                        </a:stretch>
                      </a:blipFill>
                      <a:ln w="19050">
                        <a:solidFill>
                          <a:schemeClr val="bg2">
                            <a:lumMod val="10000"/>
                          </a:schemeClr>
                        </a:solidFill>
                      </a:ln>
                    </p:spPr>
                    <p:txBody>
                      <a:bodyPr/>
                      <a:lstStyle/>
                      <a:p>
                        <a:r>
                          <a:rPr lang="ja-JP" altLang="en-US">
                            <a:noFill/>
                          </a:rPr>
                          <a:t> </a:t>
                        </a:r>
                      </a:p>
                    </p:txBody>
                  </p:sp>
                </mc:Fallback>
              </mc:AlternateContent>
              <p:cxnSp>
                <p:nvCxnSpPr>
                  <p:cNvPr id="28" name="直線矢印コネクタ 27"/>
                  <p:cNvCxnSpPr/>
                  <p:nvPr/>
                </p:nvCxnSpPr>
                <p:spPr>
                  <a:xfrm flipV="1">
                    <a:off x="6048152" y="3356992"/>
                    <a:ext cx="648000" cy="0"/>
                  </a:xfrm>
                  <a:prstGeom prst="straightConnector1">
                    <a:avLst/>
                  </a:prstGeom>
                  <a:ln w="2540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9" name="テキスト ボックス 28"/>
                      <p:cNvSpPr txBox="1"/>
                      <p:nvPr/>
                    </p:nvSpPr>
                    <p:spPr>
                      <a:xfrm>
                        <a:off x="5940152" y="2943203"/>
                        <a:ext cx="902748" cy="369332"/>
                      </a:xfrm>
                      <a:prstGeom prst="rect">
                        <a:avLst/>
                      </a:prstGeom>
                      <a:noFill/>
                    </p:spPr>
                    <p:txBody>
                      <a:bodyPr wrap="none" rtlCol="0">
                        <a:spAutoFit/>
                      </a:bodyPr>
                      <a:lstStyle/>
                      <a:p>
                        <a:r>
                          <a:rPr lang="ja-JP" altLang="en-US" b="1" dirty="0" smtClean="0">
                            <a:solidFill>
                              <a:schemeClr val="bg2">
                                <a:lumMod val="10000"/>
                              </a:schemeClr>
                            </a:solidFill>
                            <a:latin typeface="+mj-ea"/>
                            <a:ea typeface="+mj-ea"/>
                          </a:rPr>
                          <a:t>行動</a:t>
                        </a:r>
                        <a14:m>
                          <m:oMath xmlns:m="http://schemas.openxmlformats.org/officeDocument/2006/math">
                            <m:sSub>
                              <m:sSubPr>
                                <m:ctrlPr>
                                  <a:rPr lang="en-US" altLang="ja-JP" b="1" i="1" smtClean="0">
                                    <a:solidFill>
                                      <a:schemeClr val="bg2">
                                        <a:lumMod val="10000"/>
                                      </a:schemeClr>
                                    </a:solidFill>
                                    <a:latin typeface="Cambria Math"/>
                                    <a:ea typeface="+mj-ea"/>
                                  </a:rPr>
                                </m:ctrlPr>
                              </m:sSubPr>
                              <m:e>
                                <m:r>
                                  <a:rPr lang="en-US" altLang="ja-JP" b="1" i="1" smtClean="0">
                                    <a:solidFill>
                                      <a:schemeClr val="bg2">
                                        <a:lumMod val="10000"/>
                                      </a:schemeClr>
                                    </a:solidFill>
                                    <a:latin typeface="Cambria Math"/>
                                    <a:ea typeface="+mj-ea"/>
                                  </a:rPr>
                                  <m:t>𝒂</m:t>
                                </m:r>
                              </m:e>
                              <m:sub>
                                <m:r>
                                  <a:rPr lang="en-US" altLang="ja-JP" b="1" i="1" smtClean="0">
                                    <a:solidFill>
                                      <a:schemeClr val="bg2">
                                        <a:lumMod val="10000"/>
                                      </a:schemeClr>
                                    </a:solidFill>
                                    <a:latin typeface="Cambria Math"/>
                                    <a:ea typeface="+mj-ea"/>
                                  </a:rPr>
                                  <m:t>𝟏</m:t>
                                </m:r>
                              </m:sub>
                            </m:sSub>
                          </m:oMath>
                        </a14:m>
                        <a:endParaRPr kumimoji="1" lang="ja-JP" altLang="en-US" b="1" dirty="0">
                          <a:solidFill>
                            <a:schemeClr val="bg2">
                              <a:lumMod val="10000"/>
                            </a:schemeClr>
                          </a:solidFill>
                          <a:latin typeface="+mj-ea"/>
                          <a:ea typeface="+mj-ea"/>
                        </a:endParaRPr>
                      </a:p>
                    </p:txBody>
                  </p:sp>
                </mc:Choice>
                <mc:Fallback xmlns="">
                  <p:sp>
                    <p:nvSpPr>
                      <p:cNvPr id="29" name="テキスト ボックス 28"/>
                      <p:cNvSpPr txBox="1">
                        <a:spLocks noRot="1" noChangeAspect="1" noMove="1" noResize="1" noEditPoints="1" noAdjustHandles="1" noChangeArrowheads="1" noChangeShapeType="1" noTextEdit="1"/>
                      </p:cNvSpPr>
                      <p:nvPr/>
                    </p:nvSpPr>
                    <p:spPr>
                      <a:xfrm>
                        <a:off x="5940152" y="2943203"/>
                        <a:ext cx="902748" cy="369332"/>
                      </a:xfrm>
                      <a:prstGeom prst="rect">
                        <a:avLst/>
                      </a:prstGeom>
                      <a:blipFill rotWithShape="1">
                        <a:blip r:embed="rId12"/>
                        <a:stretch>
                          <a:fillRect l="-6081" t="-11475" b="-21311"/>
                        </a:stretch>
                      </a:blipFill>
                    </p:spPr>
                    <p:txBody>
                      <a:bodyPr/>
                      <a:lstStyle/>
                      <a:p>
                        <a:r>
                          <a:rPr lang="ja-JP" altLang="en-US">
                            <a:noFill/>
                          </a:rPr>
                          <a:t> </a:t>
                        </a:r>
                      </a:p>
                    </p:txBody>
                  </p:sp>
                </mc:Fallback>
              </mc:AlternateContent>
            </p:grpSp>
          </p:grpSp>
          <p:sp>
            <p:nvSpPr>
              <p:cNvPr id="7" name="右矢印 6"/>
              <p:cNvSpPr/>
              <p:nvPr/>
            </p:nvSpPr>
            <p:spPr>
              <a:xfrm>
                <a:off x="4555665" y="3928890"/>
                <a:ext cx="720000" cy="720000"/>
              </a:xfrm>
              <a:prstGeom prst="rightArrow">
                <a:avLst/>
              </a:prstGeom>
              <a:solidFill>
                <a:schemeClr val="accent1"/>
              </a:solid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756576" y="3737162"/>
                <a:ext cx="553998" cy="1008000"/>
              </a:xfrm>
              <a:prstGeom prst="rect">
                <a:avLst/>
              </a:prstGeom>
              <a:noFill/>
              <a:ln w="19050">
                <a:solidFill>
                  <a:schemeClr val="bg2">
                    <a:lumMod val="10000"/>
                  </a:schemeClr>
                </a:solidFill>
              </a:ln>
            </p:spPr>
            <p:txBody>
              <a:bodyPr vert="eaVert" wrap="none" rtlCol="0">
                <a:spAutoFit/>
              </a:bodyPr>
              <a:lstStyle/>
              <a:p>
                <a:pPr algn="ctr"/>
                <a:r>
                  <a:rPr kumimoji="1" lang="ja-JP" altLang="en-US" sz="2400" dirty="0" smtClean="0">
                    <a:solidFill>
                      <a:schemeClr val="bg2">
                        <a:lumMod val="10000"/>
                      </a:schemeClr>
                    </a:solidFill>
                    <a:latin typeface="+mj-ea"/>
                    <a:ea typeface="+mj-ea"/>
                  </a:rPr>
                  <a:t>センサ</a:t>
                </a:r>
                <a:endParaRPr kumimoji="1" lang="ja-JP" altLang="en-US" sz="2400" dirty="0">
                  <a:solidFill>
                    <a:schemeClr val="bg2">
                      <a:lumMod val="10000"/>
                    </a:schemeClr>
                  </a:solidFill>
                  <a:latin typeface="+mj-ea"/>
                  <a:ea typeface="+mj-ea"/>
                </a:endParaRPr>
              </a:p>
            </p:txBody>
          </p:sp>
          <p:sp>
            <p:nvSpPr>
              <p:cNvPr id="37" name="右矢印 36"/>
              <p:cNvSpPr/>
              <p:nvPr/>
            </p:nvSpPr>
            <p:spPr>
              <a:xfrm>
                <a:off x="1480212" y="3928890"/>
                <a:ext cx="720000" cy="720000"/>
              </a:xfrm>
              <a:prstGeom prst="rightArrow">
                <a:avLst/>
              </a:prstGeom>
              <a:solidFill>
                <a:schemeClr val="accent1"/>
              </a:solid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7" name="テキスト ボックス 16"/>
            <p:cNvSpPr txBox="1"/>
            <p:nvPr/>
          </p:nvSpPr>
          <p:spPr>
            <a:xfrm>
              <a:off x="1692000" y="4976108"/>
              <a:ext cx="848309" cy="646331"/>
            </a:xfrm>
            <a:prstGeom prst="rect">
              <a:avLst/>
            </a:prstGeom>
            <a:noFill/>
            <a:ln w="12700">
              <a:solidFill>
                <a:schemeClr val="bg2">
                  <a:lumMod val="10000"/>
                </a:schemeClr>
              </a:solidFill>
            </a:ln>
          </p:spPr>
          <p:txBody>
            <a:bodyPr wrap="none" rtlCol="0">
              <a:spAutoFit/>
            </a:bodyPr>
            <a:lstStyle/>
            <a:p>
              <a:pPr algn="ctr"/>
              <a:r>
                <a:rPr lang="ja-JP" altLang="en-US" b="1" dirty="0">
                  <a:solidFill>
                    <a:schemeClr val="bg2">
                      <a:lumMod val="10000"/>
                    </a:schemeClr>
                  </a:solidFill>
                  <a:latin typeface="+mj-ea"/>
                  <a:ea typeface="+mj-ea"/>
                </a:rPr>
                <a:t>環境</a:t>
              </a:r>
              <a:r>
                <a:rPr lang="ja-JP" altLang="en-US" b="1" dirty="0" smtClean="0">
                  <a:solidFill>
                    <a:schemeClr val="bg2">
                      <a:lumMod val="10000"/>
                    </a:schemeClr>
                  </a:solidFill>
                  <a:latin typeface="+mj-ea"/>
                  <a:ea typeface="+mj-ea"/>
                </a:rPr>
                <a:t>を</a:t>
              </a:r>
              <a:endParaRPr lang="en-US" altLang="ja-JP" b="1" dirty="0" smtClean="0">
                <a:solidFill>
                  <a:schemeClr val="bg2">
                    <a:lumMod val="10000"/>
                  </a:schemeClr>
                </a:solidFill>
                <a:latin typeface="+mj-ea"/>
                <a:ea typeface="+mj-ea"/>
              </a:endParaRPr>
            </a:p>
            <a:p>
              <a:pPr algn="ctr"/>
              <a:r>
                <a:rPr lang="ja-JP" altLang="en-US" b="1" dirty="0" smtClean="0">
                  <a:solidFill>
                    <a:schemeClr val="bg2">
                      <a:lumMod val="10000"/>
                    </a:schemeClr>
                  </a:solidFill>
                  <a:latin typeface="+mj-ea"/>
                  <a:ea typeface="+mj-ea"/>
                </a:rPr>
                <a:t>観測</a:t>
              </a:r>
              <a:endParaRPr kumimoji="1" lang="ja-JP" altLang="en-US" b="1" dirty="0">
                <a:solidFill>
                  <a:schemeClr val="bg2">
                    <a:lumMod val="10000"/>
                  </a:schemeClr>
                </a:solidFill>
                <a:latin typeface="+mj-ea"/>
                <a:ea typeface="+mj-ea"/>
              </a:endParaRPr>
            </a:p>
          </p:txBody>
        </p:sp>
        <p:sp>
          <p:nvSpPr>
            <p:cNvPr id="40" name="テキスト ボックス 39"/>
            <p:cNvSpPr txBox="1"/>
            <p:nvPr/>
          </p:nvSpPr>
          <p:spPr>
            <a:xfrm>
              <a:off x="4752000" y="4868108"/>
              <a:ext cx="848309" cy="646331"/>
            </a:xfrm>
            <a:prstGeom prst="rect">
              <a:avLst/>
            </a:prstGeom>
            <a:noFill/>
            <a:ln w="12700">
              <a:solidFill>
                <a:schemeClr val="bg2">
                  <a:lumMod val="10000"/>
                </a:schemeClr>
              </a:solidFill>
            </a:ln>
          </p:spPr>
          <p:txBody>
            <a:bodyPr wrap="none" rtlCol="0">
              <a:spAutoFit/>
            </a:bodyPr>
            <a:lstStyle/>
            <a:p>
              <a:pPr algn="ctr"/>
              <a:r>
                <a:rPr kumimoji="1" lang="ja-JP" altLang="en-US" b="1" dirty="0" smtClean="0">
                  <a:solidFill>
                    <a:schemeClr val="bg2">
                      <a:lumMod val="10000"/>
                    </a:schemeClr>
                  </a:solidFill>
                  <a:latin typeface="+mj-ea"/>
                  <a:ea typeface="+mj-ea"/>
                </a:rPr>
                <a:t>観測を</a:t>
              </a:r>
              <a:endParaRPr kumimoji="1" lang="en-US" altLang="ja-JP" b="1" dirty="0" smtClean="0">
                <a:solidFill>
                  <a:schemeClr val="bg2">
                    <a:lumMod val="10000"/>
                  </a:schemeClr>
                </a:solidFill>
                <a:latin typeface="+mj-ea"/>
                <a:ea typeface="+mj-ea"/>
              </a:endParaRPr>
            </a:p>
            <a:p>
              <a:pPr algn="ctr"/>
              <a:r>
                <a:rPr kumimoji="1" lang="ja-JP" altLang="en-US" b="1" dirty="0" smtClean="0">
                  <a:solidFill>
                    <a:schemeClr val="bg2">
                      <a:lumMod val="10000"/>
                    </a:schemeClr>
                  </a:solidFill>
                  <a:latin typeface="+mj-ea"/>
                  <a:ea typeface="+mj-ea"/>
                </a:rPr>
                <a:t>分割</a:t>
              </a:r>
              <a:endParaRPr kumimoji="1" lang="ja-JP" altLang="en-US" b="1" dirty="0">
                <a:solidFill>
                  <a:schemeClr val="bg2">
                    <a:lumMod val="10000"/>
                  </a:schemeClr>
                </a:solidFill>
                <a:latin typeface="+mj-ea"/>
                <a:ea typeface="+mj-ea"/>
              </a:endParaRPr>
            </a:p>
          </p:txBody>
        </p:sp>
      </p:grpSp>
    </p:spTree>
    <p:extLst>
      <p:ext uri="{BB962C8B-B14F-4D97-AF65-F5344CB8AC3E}">
        <p14:creationId xmlns:p14="http://schemas.microsoft.com/office/powerpoint/2010/main" val="16924068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サーマル">
  <a:themeElements>
    <a:clrScheme name="サーマル">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サーマル">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サーマル">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spDef>
      <a:spPr>
        <a:solidFill>
          <a:schemeClr val="accent1"/>
        </a:solidFill>
        <a:ln w="19050">
          <a:solidFill>
            <a:schemeClr val="bg2">
              <a:lumMod val="10000"/>
            </a:schemeClr>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w="19050" cmpd="sng">
          <a:solidFill>
            <a:schemeClr val="bg2">
              <a:lumMod val="10000"/>
            </a:schemeClr>
          </a:solidFill>
          <a:tailEnd type="none"/>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1_サーマル">
  <a:themeElements>
    <a:clrScheme name="サーマル">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サーマル">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サーマル">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lnDef>
      <a:spPr>
        <a:ln w="12700">
          <a:solidFill>
            <a:schemeClr val="bg2">
              <a:lumMod val="10000"/>
            </a:schemeClr>
          </a:solidFill>
          <a:tailEnd type="none"/>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2_サーマル">
  <a:themeElements>
    <a:clrScheme name="サーマル">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サーマル">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サーマル">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spDef>
      <a:spPr>
        <a:solidFill>
          <a:schemeClr val="bg1"/>
        </a:solidFill>
        <a:ln>
          <a:solidFill>
            <a:schemeClr val="bg2">
              <a:lumMod val="10000"/>
            </a:schemeClr>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w="19050" cmpd="sng">
          <a:solidFill>
            <a:schemeClr val="bg2">
              <a:lumMod val="10000"/>
            </a:schemeClr>
          </a:solidFill>
          <a:tailEnd type="none"/>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サーマル</Template>
  <TotalTime>14314</TotalTime>
  <Words>1505</Words>
  <Application>Microsoft Office PowerPoint</Application>
  <PresentationFormat>画面に合わせる (4:3)</PresentationFormat>
  <Paragraphs>372</Paragraphs>
  <Slides>32</Slides>
  <Notes>1</Notes>
  <HiddenSlides>4</HiddenSlides>
  <MMClips>0</MMClips>
  <ScaleCrop>false</ScaleCrop>
  <HeadingPairs>
    <vt:vector size="4" baseType="variant">
      <vt:variant>
        <vt:lpstr>テーマ</vt:lpstr>
      </vt:variant>
      <vt:variant>
        <vt:i4>3</vt:i4>
      </vt:variant>
      <vt:variant>
        <vt:lpstr>スライド タイトル</vt:lpstr>
      </vt:variant>
      <vt:variant>
        <vt:i4>32</vt:i4>
      </vt:variant>
    </vt:vector>
  </HeadingPairs>
  <TitlesOfParts>
    <vt:vector size="35" baseType="lpstr">
      <vt:lpstr>サーマル</vt:lpstr>
      <vt:lpstr>1_サーマル</vt:lpstr>
      <vt:lpstr>2_サーマル</vt:lpstr>
      <vt:lpstr>強化学習における不完全知覚の解決 -経験情報に基づく状態認識-</vt:lpstr>
      <vt:lpstr>強化学習</vt:lpstr>
      <vt:lpstr>不完全知覚</vt:lpstr>
      <vt:lpstr>PowerPoint プレゼンテーション</vt:lpstr>
      <vt:lpstr>強化学習における不完全知覚の問題点</vt:lpstr>
      <vt:lpstr>強化学習における不完全知覚の例</vt:lpstr>
      <vt:lpstr>研究目的</vt:lpstr>
      <vt:lpstr>アプローチ：分割する観測</vt:lpstr>
      <vt:lpstr>アプローチ</vt:lpstr>
      <vt:lpstr>アプローチ：分割する観測の判別</vt:lpstr>
      <vt:lpstr>予備実験：目的</vt:lpstr>
      <vt:lpstr>各行動の選択確率</vt:lpstr>
      <vt:lpstr> 各観測への遷移確率</vt:lpstr>
      <vt:lpstr>予備実験：概要</vt:lpstr>
      <vt:lpstr>予備実験：エージェントの設定</vt:lpstr>
      <vt:lpstr>予備実験：実験環境</vt:lpstr>
      <vt:lpstr>予備実験：実験タスク</vt:lpstr>
      <vt:lpstr>予備実験：実験パラメータ</vt:lpstr>
      <vt:lpstr>実験結果：各行動の選択確率</vt:lpstr>
      <vt:lpstr>実験結果：各状態への遷移確率</vt:lpstr>
      <vt:lpstr>考察：各観測への遷移確率</vt:lpstr>
      <vt:lpstr>考察：各行動の選択確率</vt:lpstr>
      <vt:lpstr>まとめ</vt:lpstr>
      <vt:lpstr>今後の予定</vt:lpstr>
      <vt:lpstr>提案手法：確率の利用</vt:lpstr>
      <vt:lpstr>観測の分割手法(先行研究)</vt:lpstr>
      <vt:lpstr>実験予定</vt:lpstr>
      <vt:lpstr>PowerPoint プレゼンテーション</vt:lpstr>
      <vt:lpstr>アプローチ：分割しない観測</vt:lpstr>
      <vt:lpstr>実験結果：各行動の選択確率2</vt:lpstr>
      <vt:lpstr>問題点：各行動の選択確率</vt:lpstr>
      <vt:lpstr>実験結果：行動の選択頻度</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不完全知覚(仮)</dc:title>
  <dc:creator>hirama</dc:creator>
  <cp:lastModifiedBy>hirama</cp:lastModifiedBy>
  <cp:revision>421</cp:revision>
  <cp:lastPrinted>2012-11-15T07:27:39Z</cp:lastPrinted>
  <dcterms:created xsi:type="dcterms:W3CDTF">2012-10-04T07:28:27Z</dcterms:created>
  <dcterms:modified xsi:type="dcterms:W3CDTF">2013-02-20T06:07:30Z</dcterms:modified>
</cp:coreProperties>
</file>