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21386800" cy="30279975"/>
  <p:notesSz cx="6858000" cy="9144000"/>
  <p:defaultTextStyle>
    <a:defPPr>
      <a:defRPr lang="ja-JP"/>
    </a:defPPr>
    <a:lvl1pPr algn="l" defTabSz="2951163" rtl="0" fontAlgn="base">
      <a:spcBef>
        <a:spcPct val="0"/>
      </a:spcBef>
      <a:spcAft>
        <a:spcPct val="0"/>
      </a:spcAft>
      <a:defRPr kumimoji="1" sz="5800" kern="1200">
        <a:solidFill>
          <a:schemeClr val="tx1"/>
        </a:solidFill>
        <a:latin typeface="Century Schoolbook" pitchFamily="18" charset="0"/>
        <a:ea typeface="ＭＳ Ｐゴシック" pitchFamily="50" charset="-128"/>
        <a:cs typeface="+mn-cs"/>
      </a:defRPr>
    </a:lvl1pPr>
    <a:lvl2pPr marL="1474788" indent="-1017588" algn="l" defTabSz="2951163" rtl="0" fontAlgn="base">
      <a:spcBef>
        <a:spcPct val="0"/>
      </a:spcBef>
      <a:spcAft>
        <a:spcPct val="0"/>
      </a:spcAft>
      <a:defRPr kumimoji="1" sz="5800" kern="1200">
        <a:solidFill>
          <a:schemeClr val="tx1"/>
        </a:solidFill>
        <a:latin typeface="Century Schoolbook" pitchFamily="18" charset="0"/>
        <a:ea typeface="ＭＳ Ｐゴシック" pitchFamily="50" charset="-128"/>
        <a:cs typeface="+mn-cs"/>
      </a:defRPr>
    </a:lvl2pPr>
    <a:lvl3pPr marL="2951163" indent="-2036763" algn="l" defTabSz="2951163" rtl="0" fontAlgn="base">
      <a:spcBef>
        <a:spcPct val="0"/>
      </a:spcBef>
      <a:spcAft>
        <a:spcPct val="0"/>
      </a:spcAft>
      <a:defRPr kumimoji="1" sz="5800" kern="1200">
        <a:solidFill>
          <a:schemeClr val="tx1"/>
        </a:solidFill>
        <a:latin typeface="Century Schoolbook" pitchFamily="18" charset="0"/>
        <a:ea typeface="ＭＳ Ｐゴシック" pitchFamily="50" charset="-128"/>
        <a:cs typeface="+mn-cs"/>
      </a:defRPr>
    </a:lvl3pPr>
    <a:lvl4pPr marL="4427538" indent="-3055938" algn="l" defTabSz="2951163" rtl="0" fontAlgn="base">
      <a:spcBef>
        <a:spcPct val="0"/>
      </a:spcBef>
      <a:spcAft>
        <a:spcPct val="0"/>
      </a:spcAft>
      <a:defRPr kumimoji="1" sz="5800" kern="1200">
        <a:solidFill>
          <a:schemeClr val="tx1"/>
        </a:solidFill>
        <a:latin typeface="Century Schoolbook" pitchFamily="18" charset="0"/>
        <a:ea typeface="ＭＳ Ｐゴシック" pitchFamily="50" charset="-128"/>
        <a:cs typeface="+mn-cs"/>
      </a:defRPr>
    </a:lvl4pPr>
    <a:lvl5pPr marL="5903913" indent="-4075113" algn="l" defTabSz="2951163" rtl="0" fontAlgn="base">
      <a:spcBef>
        <a:spcPct val="0"/>
      </a:spcBef>
      <a:spcAft>
        <a:spcPct val="0"/>
      </a:spcAft>
      <a:defRPr kumimoji="1" sz="5800" kern="1200">
        <a:solidFill>
          <a:schemeClr val="tx1"/>
        </a:solidFill>
        <a:latin typeface="Century Schoolbook" pitchFamily="18" charset="0"/>
        <a:ea typeface="ＭＳ Ｐゴシック" pitchFamily="50" charset="-128"/>
        <a:cs typeface="+mn-cs"/>
      </a:defRPr>
    </a:lvl5pPr>
    <a:lvl6pPr marL="2286000" algn="l" defTabSz="914400" rtl="0" eaLnBrk="1" latinLnBrk="0" hangingPunct="1">
      <a:defRPr kumimoji="1" sz="5800" kern="1200">
        <a:solidFill>
          <a:schemeClr val="tx1"/>
        </a:solidFill>
        <a:latin typeface="Century Schoolbook" pitchFamily="18" charset="0"/>
        <a:ea typeface="ＭＳ Ｐゴシック" pitchFamily="50" charset="-128"/>
        <a:cs typeface="+mn-cs"/>
      </a:defRPr>
    </a:lvl6pPr>
    <a:lvl7pPr marL="2743200" algn="l" defTabSz="914400" rtl="0" eaLnBrk="1" latinLnBrk="0" hangingPunct="1">
      <a:defRPr kumimoji="1" sz="5800" kern="1200">
        <a:solidFill>
          <a:schemeClr val="tx1"/>
        </a:solidFill>
        <a:latin typeface="Century Schoolbook" pitchFamily="18" charset="0"/>
        <a:ea typeface="ＭＳ Ｐゴシック" pitchFamily="50" charset="-128"/>
        <a:cs typeface="+mn-cs"/>
      </a:defRPr>
    </a:lvl7pPr>
    <a:lvl8pPr marL="3200400" algn="l" defTabSz="914400" rtl="0" eaLnBrk="1" latinLnBrk="0" hangingPunct="1">
      <a:defRPr kumimoji="1" sz="5800" kern="1200">
        <a:solidFill>
          <a:schemeClr val="tx1"/>
        </a:solidFill>
        <a:latin typeface="Century Schoolbook" pitchFamily="18" charset="0"/>
        <a:ea typeface="ＭＳ Ｐゴシック" pitchFamily="50" charset="-128"/>
        <a:cs typeface="+mn-cs"/>
      </a:defRPr>
    </a:lvl8pPr>
    <a:lvl9pPr marL="3657600" algn="l" defTabSz="914400" rtl="0" eaLnBrk="1" latinLnBrk="0" hangingPunct="1">
      <a:defRPr kumimoji="1" sz="5800" kern="1200">
        <a:solidFill>
          <a:schemeClr val="tx1"/>
        </a:solidFill>
        <a:latin typeface="Century Schoolbook"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CC"/>
    <a:srgbClr val="CCFF99"/>
    <a:srgbClr val="FF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41" autoAdjust="0"/>
    <p:restoredTop sz="93605" autoAdjust="0"/>
  </p:normalViewPr>
  <p:slideViewPr>
    <p:cSldViewPr>
      <p:cViewPr>
        <p:scale>
          <a:sx n="70" d="100"/>
          <a:sy n="70" d="100"/>
        </p:scale>
        <p:origin x="1086" y="9288"/>
      </p:cViewPr>
      <p:guideLst>
        <p:guide orient="horz" pos="9537"/>
        <p:guide pos="6736"/>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31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225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EB2AE19-C2A9-4CE7-A531-F1CEBA03E82B}" type="datetimeFigureOut">
              <a:rPr lang="ja-JP" altLang="en-US"/>
              <a:pPr>
                <a:defRPr/>
              </a:pPr>
              <a:t>2011/7/11</a:t>
            </a:fld>
            <a:endParaRPr lang="en-US" altLang="ja-JP"/>
          </a:p>
        </p:txBody>
      </p:sp>
      <p:sp>
        <p:nvSpPr>
          <p:cNvPr id="225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D8A06B9-1942-45B8-AE54-AB606184D65D}" type="slidenum">
              <a:rPr lang="ja-JP" altLang="en-US"/>
              <a:pPr>
                <a:defRPr/>
              </a:pPr>
              <a:t>‹#›</a:t>
            </a:fld>
            <a:endParaRPr lang="en-US" altLang="ja-JP"/>
          </a:p>
        </p:txBody>
      </p:sp>
    </p:spTree>
    <p:extLst>
      <p:ext uri="{BB962C8B-B14F-4D97-AF65-F5344CB8AC3E}">
        <p14:creationId xmlns:p14="http://schemas.microsoft.com/office/powerpoint/2010/main" val="197207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952110"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952110" fontAlgn="auto">
              <a:spcBef>
                <a:spcPts val="0"/>
              </a:spcBef>
              <a:spcAft>
                <a:spcPts val="0"/>
              </a:spcAft>
              <a:defRPr sz="1200">
                <a:latin typeface="+mn-lt"/>
                <a:ea typeface="+mn-ea"/>
              </a:defRPr>
            </a:lvl1pPr>
          </a:lstStyle>
          <a:p>
            <a:pPr>
              <a:defRPr/>
            </a:pPr>
            <a:fld id="{041A741F-DB0D-4D51-8E0B-0D4F9EEF4B39}" type="datetimeFigureOut">
              <a:rPr lang="ja-JP" altLang="en-US"/>
              <a:pPr>
                <a:defRPr/>
              </a:pPr>
              <a:t>2011/7/11</a:t>
            </a:fld>
            <a:endParaRPr lang="ja-JP" altLang="en-US"/>
          </a:p>
        </p:txBody>
      </p:sp>
      <p:sp>
        <p:nvSpPr>
          <p:cNvPr id="4" name="スライド イメージ プレースホルダー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952110"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952110" fontAlgn="auto">
              <a:spcBef>
                <a:spcPts val="0"/>
              </a:spcBef>
              <a:spcAft>
                <a:spcPts val="0"/>
              </a:spcAft>
              <a:defRPr sz="1200">
                <a:latin typeface="+mn-lt"/>
                <a:ea typeface="+mn-ea"/>
              </a:defRPr>
            </a:lvl1pPr>
          </a:lstStyle>
          <a:p>
            <a:pPr>
              <a:defRPr/>
            </a:pPr>
            <a:fld id="{F35B839D-3DD8-4FDD-B14A-414B856B1D75}" type="slidenum">
              <a:rPr lang="ja-JP" altLang="en-US"/>
              <a:pPr>
                <a:defRPr/>
              </a:pPr>
              <a:t>‹#›</a:t>
            </a:fld>
            <a:endParaRPr lang="ja-JP" altLang="en-US"/>
          </a:p>
        </p:txBody>
      </p:sp>
    </p:spTree>
    <p:extLst>
      <p:ext uri="{BB962C8B-B14F-4D97-AF65-F5344CB8AC3E}">
        <p14:creationId xmlns:p14="http://schemas.microsoft.com/office/powerpoint/2010/main" val="1826393037"/>
      </p:ext>
    </p:extLst>
  </p:cSld>
  <p:clrMap bg1="lt1" tx1="dk1" bg2="lt2" tx2="dk2" accent1="accent1" accent2="accent2" accent3="accent3" accent4="accent4" accent5="accent5" accent6="accent6" hlink="hlink" folHlink="folHlink"/>
  <p:notesStyle>
    <a:lvl1pPr algn="l" defTabSz="2951163" rtl="0" eaLnBrk="0" fontAlgn="base" hangingPunct="0">
      <a:spcBef>
        <a:spcPct val="30000"/>
      </a:spcBef>
      <a:spcAft>
        <a:spcPct val="0"/>
      </a:spcAft>
      <a:defRPr kumimoji="1" sz="3900" kern="1200">
        <a:solidFill>
          <a:schemeClr val="tx1"/>
        </a:solidFill>
        <a:latin typeface="+mn-lt"/>
        <a:ea typeface="+mn-ea"/>
        <a:cs typeface="+mn-cs"/>
      </a:defRPr>
    </a:lvl1pPr>
    <a:lvl2pPr marL="1474788" algn="l" defTabSz="2951163" rtl="0" eaLnBrk="0" fontAlgn="base" hangingPunct="0">
      <a:spcBef>
        <a:spcPct val="30000"/>
      </a:spcBef>
      <a:spcAft>
        <a:spcPct val="0"/>
      </a:spcAft>
      <a:defRPr kumimoji="1" sz="3900" kern="1200">
        <a:solidFill>
          <a:schemeClr val="tx1"/>
        </a:solidFill>
        <a:latin typeface="+mn-lt"/>
        <a:ea typeface="+mn-ea"/>
        <a:cs typeface="+mn-cs"/>
      </a:defRPr>
    </a:lvl2pPr>
    <a:lvl3pPr marL="2951163" algn="l" defTabSz="2951163" rtl="0" eaLnBrk="0" fontAlgn="base" hangingPunct="0">
      <a:spcBef>
        <a:spcPct val="30000"/>
      </a:spcBef>
      <a:spcAft>
        <a:spcPct val="0"/>
      </a:spcAft>
      <a:defRPr kumimoji="1" sz="3900" kern="1200">
        <a:solidFill>
          <a:schemeClr val="tx1"/>
        </a:solidFill>
        <a:latin typeface="+mn-lt"/>
        <a:ea typeface="+mn-ea"/>
        <a:cs typeface="+mn-cs"/>
      </a:defRPr>
    </a:lvl3pPr>
    <a:lvl4pPr marL="4427538" algn="l" defTabSz="2951163" rtl="0" eaLnBrk="0" fontAlgn="base" hangingPunct="0">
      <a:spcBef>
        <a:spcPct val="30000"/>
      </a:spcBef>
      <a:spcAft>
        <a:spcPct val="0"/>
      </a:spcAft>
      <a:defRPr kumimoji="1" sz="3900" kern="1200">
        <a:solidFill>
          <a:schemeClr val="tx1"/>
        </a:solidFill>
        <a:latin typeface="+mn-lt"/>
        <a:ea typeface="+mn-ea"/>
        <a:cs typeface="+mn-cs"/>
      </a:defRPr>
    </a:lvl4pPr>
    <a:lvl5pPr marL="5903913" algn="l" defTabSz="2951163" rtl="0" eaLnBrk="0" fontAlgn="base" hangingPunct="0">
      <a:spcBef>
        <a:spcPct val="30000"/>
      </a:spcBef>
      <a:spcAft>
        <a:spcPct val="0"/>
      </a:spcAft>
      <a:defRPr kumimoji="1" sz="3900" kern="1200">
        <a:solidFill>
          <a:schemeClr val="tx1"/>
        </a:solidFill>
        <a:latin typeface="+mn-lt"/>
        <a:ea typeface="+mn-ea"/>
        <a:cs typeface="+mn-cs"/>
      </a:defRPr>
    </a:lvl5pPr>
    <a:lvl6pPr marL="7380279" algn="l" defTabSz="2952110" rtl="0" eaLnBrk="1" latinLnBrk="0" hangingPunct="1">
      <a:defRPr kumimoji="1" sz="3900" kern="1200">
        <a:solidFill>
          <a:schemeClr val="tx1"/>
        </a:solidFill>
        <a:latin typeface="+mn-lt"/>
        <a:ea typeface="+mn-ea"/>
        <a:cs typeface="+mn-cs"/>
      </a:defRPr>
    </a:lvl6pPr>
    <a:lvl7pPr marL="8856337" algn="l" defTabSz="2952110" rtl="0" eaLnBrk="1" latinLnBrk="0" hangingPunct="1">
      <a:defRPr kumimoji="1" sz="3900" kern="1200">
        <a:solidFill>
          <a:schemeClr val="tx1"/>
        </a:solidFill>
        <a:latin typeface="+mn-lt"/>
        <a:ea typeface="+mn-ea"/>
        <a:cs typeface="+mn-cs"/>
      </a:defRPr>
    </a:lvl7pPr>
    <a:lvl8pPr marL="10332392" algn="l" defTabSz="2952110" rtl="0" eaLnBrk="1" latinLnBrk="0" hangingPunct="1">
      <a:defRPr kumimoji="1" sz="3900" kern="1200">
        <a:solidFill>
          <a:schemeClr val="tx1"/>
        </a:solidFill>
        <a:latin typeface="+mn-lt"/>
        <a:ea typeface="+mn-ea"/>
        <a:cs typeface="+mn-cs"/>
      </a:defRPr>
    </a:lvl8pPr>
    <a:lvl9pPr marL="11808447" algn="l" defTabSz="2952110" rtl="0" eaLnBrk="1" latinLnBrk="0" hangingPunct="1">
      <a:defRPr kumimoji="1"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ー 3"/>
          <p:cNvSpPr>
            <a:spLocks noGrp="1"/>
          </p:cNvSpPr>
          <p:nvPr>
            <p:ph type="sldNum" sz="quarter" idx="5"/>
          </p:nvPr>
        </p:nvSpPr>
        <p:spPr/>
        <p:txBody>
          <a:bodyPr/>
          <a:lstStyle/>
          <a:p>
            <a:pPr>
              <a:defRPr/>
            </a:pPr>
            <a:fld id="{229DF8E9-164B-4889-BB4F-06F092A7F13A}" type="slidenum">
              <a:rPr lang="ja-JP" altLang="en-US" smtClean="0"/>
              <a:pPr>
                <a:defRPr/>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bwMode="auto">
          <a:xfrm>
            <a:off x="890588" y="0"/>
            <a:ext cx="1425575" cy="3027997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5" name="正方形/長方形 4"/>
          <p:cNvSpPr/>
          <p:nvPr/>
        </p:nvSpPr>
        <p:spPr bwMode="auto">
          <a:xfrm>
            <a:off x="646113" y="0"/>
            <a:ext cx="244475" cy="3027997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6" name="正方形/長方形 5"/>
          <p:cNvSpPr/>
          <p:nvPr/>
        </p:nvSpPr>
        <p:spPr bwMode="auto">
          <a:xfrm>
            <a:off x="2316163" y="0"/>
            <a:ext cx="425450" cy="3027997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7" name="正方形/長方形 6"/>
          <p:cNvSpPr/>
          <p:nvPr/>
        </p:nvSpPr>
        <p:spPr bwMode="auto">
          <a:xfrm>
            <a:off x="2670175" y="0"/>
            <a:ext cx="538163" cy="3027997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10" name="直線コネクタ 9"/>
          <p:cNvSpPr>
            <a:spLocks noChangeShapeType="1"/>
          </p:cNvSpPr>
          <p:nvPr/>
        </p:nvSpPr>
        <p:spPr bwMode="auto">
          <a:xfrm>
            <a:off x="249238" y="0"/>
            <a:ext cx="0" cy="3027997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1" name="直線コネクタ 10"/>
          <p:cNvSpPr>
            <a:spLocks noChangeShapeType="1"/>
          </p:cNvSpPr>
          <p:nvPr/>
        </p:nvSpPr>
        <p:spPr bwMode="auto">
          <a:xfrm>
            <a:off x="2138363" y="0"/>
            <a:ext cx="0" cy="3027997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2" name="直線コネクタ 11"/>
          <p:cNvSpPr>
            <a:spLocks noChangeShapeType="1"/>
          </p:cNvSpPr>
          <p:nvPr/>
        </p:nvSpPr>
        <p:spPr bwMode="auto">
          <a:xfrm>
            <a:off x="1997075" y="0"/>
            <a:ext cx="0" cy="3027997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3" name="直線コネクタ 12"/>
          <p:cNvSpPr>
            <a:spLocks noChangeShapeType="1"/>
          </p:cNvSpPr>
          <p:nvPr/>
        </p:nvSpPr>
        <p:spPr bwMode="auto">
          <a:xfrm>
            <a:off x="4038600" y="0"/>
            <a:ext cx="0" cy="3027997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4" name="直線コネクタ 13"/>
          <p:cNvSpPr>
            <a:spLocks noChangeShapeType="1"/>
          </p:cNvSpPr>
          <p:nvPr/>
        </p:nvSpPr>
        <p:spPr bwMode="auto">
          <a:xfrm>
            <a:off x="2495550" y="0"/>
            <a:ext cx="0" cy="30279975"/>
          </a:xfrm>
          <a:prstGeom prst="line">
            <a:avLst/>
          </a:prstGeom>
          <a:noFill/>
          <a:ln w="9525"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5" name="直線コネクタ 14"/>
          <p:cNvSpPr>
            <a:spLocks noChangeShapeType="1"/>
          </p:cNvSpPr>
          <p:nvPr/>
        </p:nvSpPr>
        <p:spPr bwMode="auto">
          <a:xfrm>
            <a:off x="21316950" y="0"/>
            <a:ext cx="0" cy="302799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6" name="正方形/長方形 15"/>
          <p:cNvSpPr/>
          <p:nvPr/>
        </p:nvSpPr>
        <p:spPr bwMode="auto">
          <a:xfrm>
            <a:off x="2851150" y="0"/>
            <a:ext cx="179388" cy="3027997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7" name="円/楕円 16"/>
          <p:cNvSpPr/>
          <p:nvPr/>
        </p:nvSpPr>
        <p:spPr bwMode="auto">
          <a:xfrm>
            <a:off x="1425575" y="15139988"/>
            <a:ext cx="3030538" cy="5719762"/>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8" name="円/楕円 17"/>
          <p:cNvSpPr/>
          <p:nvPr/>
        </p:nvSpPr>
        <p:spPr bwMode="auto">
          <a:xfrm>
            <a:off x="3063875" y="21488400"/>
            <a:ext cx="1500188" cy="283210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9" name="円/楕円 18"/>
          <p:cNvSpPr/>
          <p:nvPr/>
        </p:nvSpPr>
        <p:spPr bwMode="auto">
          <a:xfrm>
            <a:off x="2552700" y="24287163"/>
            <a:ext cx="320675" cy="60483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20" name="円/楕円 19"/>
          <p:cNvSpPr/>
          <p:nvPr/>
        </p:nvSpPr>
        <p:spPr bwMode="auto">
          <a:xfrm>
            <a:off x="3892550" y="25555575"/>
            <a:ext cx="641350" cy="12112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21" name="円/楕円 20"/>
          <p:cNvSpPr/>
          <p:nvPr/>
        </p:nvSpPr>
        <p:spPr>
          <a:xfrm>
            <a:off x="4456113" y="19850100"/>
            <a:ext cx="855662" cy="161448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8" name="タイトル 7"/>
          <p:cNvSpPr>
            <a:spLocks noGrp="1"/>
          </p:cNvSpPr>
          <p:nvPr>
            <p:ph type="ctrTitle"/>
          </p:nvPr>
        </p:nvSpPr>
        <p:spPr>
          <a:xfrm>
            <a:off x="5346700" y="13794211"/>
            <a:ext cx="14436090" cy="8364134"/>
          </a:xfrm>
        </p:spPr>
        <p:txBody>
          <a:bodyPr/>
          <a:lstStyle>
            <a:lvl1pPr>
              <a:defRPr b="1"/>
            </a:lvl1pPr>
          </a:lstStyle>
          <a:p>
            <a:r>
              <a:rPr lang="ja-JP" altLang="en-US" smtClean="0"/>
              <a:t>マスター タイトルの書式設定</a:t>
            </a:r>
            <a:endParaRPr lang="en-US"/>
          </a:p>
        </p:txBody>
      </p:sp>
      <p:sp>
        <p:nvSpPr>
          <p:cNvPr id="9" name="サブタイトル 8"/>
          <p:cNvSpPr>
            <a:spLocks noGrp="1"/>
          </p:cNvSpPr>
          <p:nvPr>
            <p:ph type="subTitle" idx="1"/>
          </p:nvPr>
        </p:nvSpPr>
        <p:spPr>
          <a:xfrm>
            <a:off x="5346700" y="22091056"/>
            <a:ext cx="14436090" cy="6055995"/>
          </a:xfrm>
        </p:spPr>
        <p:txBody>
          <a:bodyPr/>
          <a:lstStyle>
            <a:lvl1pPr marL="0" indent="0" algn="l">
              <a:buNone/>
              <a:defRPr sz="5800" b="1">
                <a:solidFill>
                  <a:schemeClr val="tx2"/>
                </a:solidFill>
              </a:defRPr>
            </a:lvl1pPr>
            <a:lvl2pPr marL="1476162" indent="0" algn="ctr">
              <a:buNone/>
            </a:lvl2pPr>
            <a:lvl3pPr marL="2952323" indent="0" algn="ctr">
              <a:buNone/>
            </a:lvl3pPr>
            <a:lvl4pPr marL="4428485" indent="0" algn="ctr">
              <a:buNone/>
            </a:lvl4pPr>
            <a:lvl5pPr marL="5904647" indent="0" algn="ctr">
              <a:buNone/>
            </a:lvl5pPr>
            <a:lvl6pPr marL="7380808" indent="0" algn="ctr">
              <a:buNone/>
            </a:lvl6pPr>
            <a:lvl7pPr marL="8856970" indent="0" algn="ctr">
              <a:buNone/>
            </a:lvl7pPr>
            <a:lvl8pPr marL="10333131" indent="0" algn="ctr">
              <a:buNone/>
            </a:lvl8pPr>
            <a:lvl9pPr marL="11809293" indent="0" algn="ctr">
              <a:buNone/>
            </a:lvl9pPr>
          </a:lstStyle>
          <a:p>
            <a:r>
              <a:rPr lang="ja-JP" altLang="en-US" smtClean="0"/>
              <a:t>マスター サブタイトルの書式設定</a:t>
            </a:r>
            <a:endParaRPr lang="en-US"/>
          </a:p>
        </p:txBody>
      </p:sp>
      <p:sp>
        <p:nvSpPr>
          <p:cNvPr id="22" name="日付プレースホルダー 27"/>
          <p:cNvSpPr>
            <a:spLocks noGrp="1"/>
          </p:cNvSpPr>
          <p:nvPr>
            <p:ph type="dt" sz="half" idx="10"/>
          </p:nvPr>
        </p:nvSpPr>
        <p:spPr bwMode="auto">
          <a:xfrm rot="5400000">
            <a:off x="15786894" y="5579269"/>
            <a:ext cx="10093325" cy="890587"/>
          </a:xfrm>
        </p:spPr>
        <p:txBody>
          <a:bodyPr/>
          <a:lstStyle>
            <a:lvl1pPr>
              <a:defRPr/>
            </a:lvl1pPr>
          </a:lstStyle>
          <a:p>
            <a:pPr>
              <a:defRPr/>
            </a:pPr>
            <a:fld id="{46340F54-427B-42C0-B9D5-B9B664D0695B}" type="datetimeFigureOut">
              <a:rPr lang="ja-JP" altLang="en-US"/>
              <a:pPr>
                <a:defRPr/>
              </a:pPr>
              <a:t>2011/7/11</a:t>
            </a:fld>
            <a:endParaRPr lang="ja-JP" altLang="en-US"/>
          </a:p>
        </p:txBody>
      </p:sp>
      <p:sp>
        <p:nvSpPr>
          <p:cNvPr id="23" name="フッター プレースホルダー 16"/>
          <p:cNvSpPr>
            <a:spLocks noGrp="1"/>
          </p:cNvSpPr>
          <p:nvPr>
            <p:ph type="ftr" sz="quarter" idx="11"/>
          </p:nvPr>
        </p:nvSpPr>
        <p:spPr bwMode="auto">
          <a:xfrm rot="5400000">
            <a:off x="12755563" y="18862675"/>
            <a:ext cx="16149638" cy="896937"/>
          </a:xfrm>
        </p:spPr>
        <p:txBody>
          <a:bodyPr/>
          <a:lstStyle>
            <a:lvl1pPr>
              <a:defRPr/>
            </a:lvl1pPr>
          </a:lstStyle>
          <a:p>
            <a:pPr>
              <a:defRPr/>
            </a:pPr>
            <a:endParaRPr lang="ja-JP" altLang="en-US"/>
          </a:p>
        </p:txBody>
      </p:sp>
      <p:sp>
        <p:nvSpPr>
          <p:cNvPr id="24" name="スライド番号プレースホルダー 28"/>
          <p:cNvSpPr>
            <a:spLocks noGrp="1"/>
          </p:cNvSpPr>
          <p:nvPr>
            <p:ph type="sldNum" sz="quarter" idx="12"/>
          </p:nvPr>
        </p:nvSpPr>
        <p:spPr bwMode="auto">
          <a:xfrm>
            <a:off x="3100388" y="21761450"/>
            <a:ext cx="1425575" cy="2284413"/>
          </a:xfrm>
        </p:spPr>
        <p:txBody>
          <a:bodyPr/>
          <a:lstStyle>
            <a:lvl1pPr>
              <a:defRPr/>
            </a:lvl1pPr>
          </a:lstStyle>
          <a:p>
            <a:pPr>
              <a:defRPr/>
            </a:pPr>
            <a:fld id="{BBF3CF58-90DC-480F-94D8-8202427BCE2B}" type="slidenum">
              <a:rPr lang="ja-JP" altLang="en-US"/>
              <a:pPr>
                <a:defRPr/>
              </a:pPr>
              <a:t>‹#›</a:t>
            </a:fld>
            <a:endParaRPr lang="ja-JP" altLang="en-US"/>
          </a:p>
        </p:txBody>
      </p:sp>
    </p:spTree>
    <p:extLst>
      <p:ext uri="{BB962C8B-B14F-4D97-AF65-F5344CB8AC3E}">
        <p14:creationId xmlns:p14="http://schemas.microsoft.com/office/powerpoint/2010/main" val="13462372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fld id="{41039A89-C73A-469B-85DD-B2C3EE2A6483}" type="datetimeFigureOut">
              <a:rPr lang="ja-JP" altLang="en-US"/>
              <a:pPr>
                <a:defRPr/>
              </a:pPr>
              <a:t>2011/7/11</a:t>
            </a:fld>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B0B21BBC-CCBB-4A38-B7E4-22FE5AADA26A}" type="slidenum">
              <a:rPr lang="ja-JP" altLang="en-US"/>
              <a:pPr>
                <a:defRPr/>
              </a:pPr>
              <a:t>‹#›</a:t>
            </a:fld>
            <a:endParaRPr lang="ja-JP" altLang="en-US"/>
          </a:p>
        </p:txBody>
      </p:sp>
    </p:spTree>
    <p:extLst>
      <p:ext uri="{BB962C8B-B14F-4D97-AF65-F5344CB8AC3E}">
        <p14:creationId xmlns:p14="http://schemas.microsoft.com/office/powerpoint/2010/main" val="293180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505430" y="1212610"/>
            <a:ext cx="3920913" cy="25836108"/>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1069340" y="1212605"/>
            <a:ext cx="14079643" cy="2583610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fld id="{8D7557E5-68BE-446A-9462-0FADE22EEE22}" type="datetimeFigureOut">
              <a:rPr lang="ja-JP" altLang="en-US"/>
              <a:pPr>
                <a:defRPr/>
              </a:pPr>
              <a:t>2011/7/11</a:t>
            </a:fld>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5C48D65B-6F9D-484C-8D80-940F56C55599}" type="slidenum">
              <a:rPr lang="ja-JP" altLang="en-US"/>
              <a:pPr>
                <a:defRPr/>
              </a:pPr>
              <a:t>‹#›</a:t>
            </a:fld>
            <a:endParaRPr lang="ja-JP" altLang="en-US"/>
          </a:p>
        </p:txBody>
      </p:sp>
    </p:spTree>
    <p:extLst>
      <p:ext uri="{BB962C8B-B14F-4D97-AF65-F5344CB8AC3E}">
        <p14:creationId xmlns:p14="http://schemas.microsoft.com/office/powerpoint/2010/main" val="264065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8" name="コンテンツ プレースホルダー 7"/>
          <p:cNvSpPr>
            <a:spLocks noGrp="1"/>
          </p:cNvSpPr>
          <p:nvPr>
            <p:ph sz="quarter" idx="1"/>
          </p:nvPr>
        </p:nvSpPr>
        <p:spPr>
          <a:xfrm>
            <a:off x="1069340" y="7065327"/>
            <a:ext cx="17465887" cy="2151896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6"/>
          <p:cNvSpPr>
            <a:spLocks noGrp="1"/>
          </p:cNvSpPr>
          <p:nvPr>
            <p:ph type="dt" sz="half" idx="10"/>
          </p:nvPr>
        </p:nvSpPr>
        <p:spPr/>
        <p:txBody>
          <a:bodyPr rtlCol="0"/>
          <a:lstStyle>
            <a:lvl1pPr>
              <a:defRPr/>
            </a:lvl1pPr>
          </a:lstStyle>
          <a:p>
            <a:pPr>
              <a:defRPr/>
            </a:pPr>
            <a:fld id="{38796CFF-D191-45C4-951C-C9F0AD04A808}" type="datetimeFigureOut">
              <a:rPr lang="ja-JP" altLang="en-US"/>
              <a:pPr>
                <a:defRPr/>
              </a:pPr>
              <a:t>2011/7/11</a:t>
            </a:fld>
            <a:endParaRPr lang="ja-JP" altLang="en-US"/>
          </a:p>
        </p:txBody>
      </p:sp>
      <p:sp>
        <p:nvSpPr>
          <p:cNvPr id="5" name="スライド番号プレースホルダー 8"/>
          <p:cNvSpPr>
            <a:spLocks noGrp="1"/>
          </p:cNvSpPr>
          <p:nvPr>
            <p:ph type="sldNum" sz="quarter" idx="11"/>
          </p:nvPr>
        </p:nvSpPr>
        <p:spPr/>
        <p:txBody>
          <a:bodyPr rtlCol="0"/>
          <a:lstStyle>
            <a:lvl1pPr>
              <a:defRPr/>
            </a:lvl1pPr>
          </a:lstStyle>
          <a:p>
            <a:pPr>
              <a:defRPr/>
            </a:pPr>
            <a:fld id="{B41C22A9-F642-4557-93F5-41BCB327A10B}" type="slidenum">
              <a:rPr lang="ja-JP" altLang="en-US"/>
              <a:pPr>
                <a:defRPr/>
              </a:pPr>
              <a:t>‹#›</a:t>
            </a:fld>
            <a:endParaRPr lang="ja-JP" altLang="en-US"/>
          </a:p>
        </p:txBody>
      </p:sp>
      <p:sp>
        <p:nvSpPr>
          <p:cNvPr id="6" name="フッター プレースホルダー 9"/>
          <p:cNvSpPr>
            <a:spLocks noGrp="1"/>
          </p:cNvSpPr>
          <p:nvPr>
            <p:ph type="ftr" sz="quarter" idx="12"/>
          </p:nvPr>
        </p:nvSpPr>
        <p:spPr/>
        <p:txBody>
          <a:bodyPr rtlCol="0"/>
          <a:lstStyle>
            <a:lvl1pPr>
              <a:defRPr/>
            </a:lvl1pPr>
          </a:lstStyle>
          <a:p>
            <a:pPr>
              <a:defRPr/>
            </a:pPr>
            <a:endParaRPr lang="ja-JP" altLang="en-US"/>
          </a:p>
        </p:txBody>
      </p:sp>
    </p:spTree>
    <p:extLst>
      <p:ext uri="{BB962C8B-B14F-4D97-AF65-F5344CB8AC3E}">
        <p14:creationId xmlns:p14="http://schemas.microsoft.com/office/powerpoint/2010/main" val="308887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3"/>
          <p:cNvSpPr/>
          <p:nvPr/>
        </p:nvSpPr>
        <p:spPr bwMode="auto">
          <a:xfrm>
            <a:off x="890588" y="0"/>
            <a:ext cx="1425575" cy="3027997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5" name="正方形/長方形 4"/>
          <p:cNvSpPr/>
          <p:nvPr/>
        </p:nvSpPr>
        <p:spPr bwMode="auto">
          <a:xfrm>
            <a:off x="646113" y="0"/>
            <a:ext cx="244475" cy="3027997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6" name="正方形/長方形 5"/>
          <p:cNvSpPr/>
          <p:nvPr/>
        </p:nvSpPr>
        <p:spPr bwMode="auto">
          <a:xfrm>
            <a:off x="2316163" y="0"/>
            <a:ext cx="425450" cy="3027997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7" name="正方形/長方形 6"/>
          <p:cNvSpPr/>
          <p:nvPr/>
        </p:nvSpPr>
        <p:spPr bwMode="auto">
          <a:xfrm>
            <a:off x="2670175" y="0"/>
            <a:ext cx="538163" cy="3027997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8" name="直線コネクタ 7"/>
          <p:cNvSpPr>
            <a:spLocks noChangeShapeType="1"/>
          </p:cNvSpPr>
          <p:nvPr/>
        </p:nvSpPr>
        <p:spPr bwMode="auto">
          <a:xfrm>
            <a:off x="249238" y="0"/>
            <a:ext cx="0" cy="3027997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9" name="直線コネクタ 8"/>
          <p:cNvSpPr>
            <a:spLocks noChangeShapeType="1"/>
          </p:cNvSpPr>
          <p:nvPr/>
        </p:nvSpPr>
        <p:spPr bwMode="auto">
          <a:xfrm>
            <a:off x="2138363" y="0"/>
            <a:ext cx="0" cy="3027997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0" name="直線コネクタ 9"/>
          <p:cNvSpPr>
            <a:spLocks noChangeShapeType="1"/>
          </p:cNvSpPr>
          <p:nvPr/>
        </p:nvSpPr>
        <p:spPr bwMode="auto">
          <a:xfrm>
            <a:off x="1997075" y="0"/>
            <a:ext cx="0" cy="3027997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1" name="直線コネクタ 10"/>
          <p:cNvSpPr>
            <a:spLocks noChangeShapeType="1"/>
          </p:cNvSpPr>
          <p:nvPr/>
        </p:nvSpPr>
        <p:spPr bwMode="auto">
          <a:xfrm>
            <a:off x="4038600" y="0"/>
            <a:ext cx="0" cy="3027997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2" name="直線コネクタ 11"/>
          <p:cNvSpPr>
            <a:spLocks noChangeShapeType="1"/>
          </p:cNvSpPr>
          <p:nvPr/>
        </p:nvSpPr>
        <p:spPr bwMode="auto">
          <a:xfrm>
            <a:off x="2495550" y="0"/>
            <a:ext cx="0" cy="30279975"/>
          </a:xfrm>
          <a:prstGeom prst="line">
            <a:avLst/>
          </a:prstGeom>
          <a:noFill/>
          <a:ln w="9525"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3" name="正方形/長方形 12"/>
          <p:cNvSpPr/>
          <p:nvPr/>
        </p:nvSpPr>
        <p:spPr bwMode="auto">
          <a:xfrm>
            <a:off x="2851150" y="0"/>
            <a:ext cx="179388" cy="3027997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4" name="円/楕円 13"/>
          <p:cNvSpPr/>
          <p:nvPr/>
        </p:nvSpPr>
        <p:spPr bwMode="auto">
          <a:xfrm>
            <a:off x="1425575" y="15139988"/>
            <a:ext cx="3030538" cy="5719762"/>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5" name="円/楕円 14"/>
          <p:cNvSpPr/>
          <p:nvPr/>
        </p:nvSpPr>
        <p:spPr bwMode="auto">
          <a:xfrm>
            <a:off x="3098800" y="21488400"/>
            <a:ext cx="1500188" cy="283210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6" name="円/楕円 15"/>
          <p:cNvSpPr/>
          <p:nvPr/>
        </p:nvSpPr>
        <p:spPr bwMode="auto">
          <a:xfrm>
            <a:off x="2552700" y="24287163"/>
            <a:ext cx="320675" cy="60483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7" name="円/楕円 16"/>
          <p:cNvSpPr/>
          <p:nvPr/>
        </p:nvSpPr>
        <p:spPr bwMode="auto">
          <a:xfrm>
            <a:off x="3892550" y="25569863"/>
            <a:ext cx="641350" cy="121126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8" name="円/楕円 17"/>
          <p:cNvSpPr/>
          <p:nvPr/>
        </p:nvSpPr>
        <p:spPr bwMode="auto">
          <a:xfrm>
            <a:off x="4394200" y="19780250"/>
            <a:ext cx="855663" cy="161448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19" name="直線コネクタ 18"/>
          <p:cNvSpPr>
            <a:spLocks noChangeShapeType="1"/>
          </p:cNvSpPr>
          <p:nvPr/>
        </p:nvSpPr>
        <p:spPr bwMode="auto">
          <a:xfrm>
            <a:off x="21278850" y="0"/>
            <a:ext cx="0" cy="302799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2" name="タイトル 1"/>
          <p:cNvSpPr>
            <a:spLocks noGrp="1"/>
          </p:cNvSpPr>
          <p:nvPr>
            <p:ph type="title"/>
          </p:nvPr>
        </p:nvSpPr>
        <p:spPr>
          <a:xfrm>
            <a:off x="5346700" y="12784878"/>
            <a:ext cx="14436090" cy="9067170"/>
          </a:xfrm>
        </p:spPr>
        <p:txBody>
          <a:bodyPr/>
          <a:lstStyle>
            <a:lvl1pPr algn="l">
              <a:buNone/>
              <a:defRPr sz="9700" b="1" cap="small"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5346700" y="22121204"/>
            <a:ext cx="14436090" cy="6055995"/>
          </a:xfrm>
        </p:spPr>
        <p:txBody>
          <a:bodyPr/>
          <a:lstStyle>
            <a:lvl1pPr marL="0" indent="0">
              <a:buNone/>
              <a:defRPr sz="5800" b="1">
                <a:solidFill>
                  <a:schemeClr val="tx2"/>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lstStyle>
          <a:p>
            <a:pPr lvl="0"/>
            <a:r>
              <a:rPr lang="ja-JP" altLang="en-US" smtClean="0"/>
              <a:t>マスター テキストの書式設定</a:t>
            </a:r>
          </a:p>
        </p:txBody>
      </p:sp>
      <p:sp>
        <p:nvSpPr>
          <p:cNvPr id="20" name="日付プレースホルダー 3"/>
          <p:cNvSpPr>
            <a:spLocks noGrp="1"/>
          </p:cNvSpPr>
          <p:nvPr>
            <p:ph type="dt" sz="half" idx="10"/>
          </p:nvPr>
        </p:nvSpPr>
        <p:spPr bwMode="auto">
          <a:xfrm rot="5400000">
            <a:off x="15783719" y="5563394"/>
            <a:ext cx="10093325" cy="890587"/>
          </a:xfrm>
        </p:spPr>
        <p:txBody>
          <a:bodyPr/>
          <a:lstStyle>
            <a:lvl1pPr>
              <a:defRPr/>
            </a:lvl1pPr>
          </a:lstStyle>
          <a:p>
            <a:pPr>
              <a:defRPr/>
            </a:pPr>
            <a:fld id="{799634CD-18EC-4B5C-83B9-7B5CE022D07D}" type="datetimeFigureOut">
              <a:rPr lang="ja-JP" altLang="en-US"/>
              <a:pPr>
                <a:defRPr/>
              </a:pPr>
              <a:t>2011/7/11</a:t>
            </a:fld>
            <a:endParaRPr lang="ja-JP" altLang="en-US"/>
          </a:p>
        </p:txBody>
      </p:sp>
      <p:sp>
        <p:nvSpPr>
          <p:cNvPr id="21" name="フッター プレースホルダー 4"/>
          <p:cNvSpPr>
            <a:spLocks noGrp="1"/>
          </p:cNvSpPr>
          <p:nvPr>
            <p:ph type="ftr" sz="quarter" idx="11"/>
          </p:nvPr>
        </p:nvSpPr>
        <p:spPr bwMode="auto">
          <a:xfrm rot="5400000">
            <a:off x="12756357" y="18849181"/>
            <a:ext cx="16149638" cy="898525"/>
          </a:xfrm>
        </p:spPr>
        <p:txBody>
          <a:bodyPr/>
          <a:lstStyle>
            <a:lvl1pPr>
              <a:defRPr/>
            </a:lvl1pPr>
          </a:lstStyle>
          <a:p>
            <a:pPr>
              <a:defRPr/>
            </a:pPr>
            <a:endParaRPr lang="ja-JP" altLang="en-US"/>
          </a:p>
        </p:txBody>
      </p:sp>
      <p:sp>
        <p:nvSpPr>
          <p:cNvPr id="22" name="スライド番号プレースホルダー 5"/>
          <p:cNvSpPr>
            <a:spLocks noGrp="1"/>
          </p:cNvSpPr>
          <p:nvPr>
            <p:ph type="sldNum" sz="quarter" idx="12"/>
          </p:nvPr>
        </p:nvSpPr>
        <p:spPr bwMode="auto">
          <a:xfrm>
            <a:off x="3135313" y="21761450"/>
            <a:ext cx="1425575" cy="2284413"/>
          </a:xfrm>
        </p:spPr>
        <p:txBody>
          <a:bodyPr/>
          <a:lstStyle>
            <a:lvl1pPr>
              <a:defRPr/>
            </a:lvl1pPr>
          </a:lstStyle>
          <a:p>
            <a:pPr>
              <a:defRPr/>
            </a:pPr>
            <a:fld id="{67E93451-D06A-457B-B9BF-1B8833281DD6}" type="slidenum">
              <a:rPr lang="ja-JP" altLang="en-US"/>
              <a:pPr>
                <a:defRPr/>
              </a:pPr>
              <a:t>‹#›</a:t>
            </a:fld>
            <a:endParaRPr lang="ja-JP" altLang="en-US"/>
          </a:p>
        </p:txBody>
      </p:sp>
    </p:spTree>
    <p:extLst>
      <p:ext uri="{BB962C8B-B14F-4D97-AF65-F5344CB8AC3E}">
        <p14:creationId xmlns:p14="http://schemas.microsoft.com/office/powerpoint/2010/main" val="9908181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1069340" y="7065328"/>
            <a:ext cx="8554720" cy="20186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9987636" y="7065328"/>
            <a:ext cx="8554720" cy="20186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fld id="{B5886532-B192-4DA6-A6AD-29804731E716}" type="datetimeFigureOut">
              <a:rPr lang="ja-JP" altLang="en-US"/>
              <a:pPr>
                <a:defRPr/>
              </a:pPr>
              <a:t>2011/7/11</a:t>
            </a:fld>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76F322E1-C1AC-481F-ADB2-6A1BE12CBAB6}" type="slidenum">
              <a:rPr lang="ja-JP" altLang="en-US"/>
              <a:pPr>
                <a:defRPr/>
              </a:pPr>
              <a:t>‹#›</a:t>
            </a:fld>
            <a:endParaRPr lang="ja-JP" altLang="en-US"/>
          </a:p>
        </p:txBody>
      </p:sp>
    </p:spTree>
    <p:extLst>
      <p:ext uri="{BB962C8B-B14F-4D97-AF65-F5344CB8AC3E}">
        <p14:creationId xmlns:p14="http://schemas.microsoft.com/office/powerpoint/2010/main" val="210084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69340" y="1205591"/>
            <a:ext cx="17644110" cy="5046663"/>
          </a:xfrm>
        </p:spPr>
        <p:txBody>
          <a:bodyPr/>
          <a:lstStyle>
            <a:lvl1pPr>
              <a:defRPr/>
            </a:lvl1pPr>
          </a:lstStyle>
          <a:p>
            <a:r>
              <a:rPr lang="ja-JP" altLang="en-US" smtClean="0"/>
              <a:t>マスター タイトルの書式設定</a:t>
            </a:r>
            <a:endParaRPr lang="en-US"/>
          </a:p>
        </p:txBody>
      </p:sp>
      <p:sp>
        <p:nvSpPr>
          <p:cNvPr id="11" name="コンテンツ プレースホルダー 10"/>
          <p:cNvSpPr>
            <a:spLocks noGrp="1"/>
          </p:cNvSpPr>
          <p:nvPr>
            <p:ph sz="quarter" idx="2"/>
          </p:nvPr>
        </p:nvSpPr>
        <p:spPr>
          <a:xfrm>
            <a:off x="1069340" y="10429769"/>
            <a:ext cx="8554720" cy="1715865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10225564" y="10429769"/>
            <a:ext cx="8554720" cy="1715865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テキスト プレースホルダー 11"/>
          <p:cNvSpPr>
            <a:spLocks noGrp="1"/>
          </p:cNvSpPr>
          <p:nvPr>
            <p:ph type="body" sz="quarter" idx="1"/>
          </p:nvPr>
        </p:nvSpPr>
        <p:spPr>
          <a:xfrm>
            <a:off x="1069340" y="6930750"/>
            <a:ext cx="8554720" cy="2906878"/>
          </a:xfrm>
          <a:prstGeom prst="roundRect">
            <a:avLst>
              <a:gd name="adj" fmla="val 16667"/>
            </a:avLst>
          </a:prstGeom>
          <a:solidFill>
            <a:schemeClr val="accent1"/>
          </a:solidFill>
        </p:spPr>
        <p:txBody>
          <a:bodyPr rtlCol="0" anchor="ctr">
            <a:noAutofit/>
          </a:bodyPr>
          <a:lstStyle>
            <a:lvl1pPr marL="0" indent="0">
              <a:buFontTx/>
              <a:buNone/>
              <a:defRPr sz="6500" b="1">
                <a:solidFill>
                  <a:srgbClr val="FFFFFF"/>
                </a:solidFill>
              </a:defRPr>
            </a:lvl1pPr>
          </a:lstStyle>
          <a:p>
            <a:pPr lvl="0"/>
            <a:r>
              <a:rPr lang="ja-JP" altLang="en-US" smtClean="0"/>
              <a:t>マスター テキストの書式設定</a:t>
            </a:r>
          </a:p>
        </p:txBody>
      </p:sp>
      <p:sp>
        <p:nvSpPr>
          <p:cNvPr id="14" name="テキスト プレースホルダー 13"/>
          <p:cNvSpPr>
            <a:spLocks noGrp="1"/>
          </p:cNvSpPr>
          <p:nvPr>
            <p:ph type="body" sz="quarter" idx="3"/>
          </p:nvPr>
        </p:nvSpPr>
        <p:spPr>
          <a:xfrm>
            <a:off x="10158730" y="6930750"/>
            <a:ext cx="8554720" cy="2906878"/>
          </a:xfrm>
          <a:prstGeom prst="roundRect">
            <a:avLst>
              <a:gd name="adj" fmla="val 16667"/>
            </a:avLst>
          </a:prstGeom>
          <a:solidFill>
            <a:schemeClr val="accent1"/>
          </a:solidFill>
        </p:spPr>
        <p:txBody>
          <a:bodyPr rtlCol="0" anchor="ctr">
            <a:noAutofit/>
          </a:bodyPr>
          <a:lstStyle>
            <a:lvl1pPr marL="0" indent="0">
              <a:buFontTx/>
              <a:buNone/>
              <a:defRPr sz="6500" b="1">
                <a:solidFill>
                  <a:srgbClr val="FFFFFF"/>
                </a:solidFill>
              </a:defRPr>
            </a:lvl1pPr>
          </a:lstStyle>
          <a:p>
            <a:pPr lvl="0"/>
            <a:r>
              <a:rPr lang="ja-JP" altLang="en-US" smtClean="0"/>
              <a:t>マスター テキストの書式設定</a:t>
            </a:r>
          </a:p>
        </p:txBody>
      </p:sp>
      <p:sp>
        <p:nvSpPr>
          <p:cNvPr id="7" name="日付プレースホルダー 13"/>
          <p:cNvSpPr>
            <a:spLocks noGrp="1"/>
          </p:cNvSpPr>
          <p:nvPr>
            <p:ph type="dt" sz="half" idx="10"/>
          </p:nvPr>
        </p:nvSpPr>
        <p:spPr/>
        <p:txBody>
          <a:bodyPr/>
          <a:lstStyle>
            <a:lvl1pPr>
              <a:defRPr/>
            </a:lvl1pPr>
          </a:lstStyle>
          <a:p>
            <a:pPr>
              <a:defRPr/>
            </a:pPr>
            <a:fld id="{D0E226FE-2D63-49FE-A78E-CECC605A11F6}" type="datetimeFigureOut">
              <a:rPr lang="ja-JP" altLang="en-US"/>
              <a:pPr>
                <a:defRPr/>
              </a:pPr>
              <a:t>2011/7/11</a:t>
            </a:fld>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4017F34-8886-40F1-8990-9B45EC70E7CE}" type="slidenum">
              <a:rPr lang="ja-JP" altLang="en-US"/>
              <a:pPr>
                <a:defRPr/>
              </a:pPr>
              <a:t>‹#›</a:t>
            </a:fld>
            <a:endParaRPr lang="ja-JP" altLang="en-US"/>
          </a:p>
        </p:txBody>
      </p:sp>
    </p:spTree>
    <p:extLst>
      <p:ext uri="{BB962C8B-B14F-4D97-AF65-F5344CB8AC3E}">
        <p14:creationId xmlns:p14="http://schemas.microsoft.com/office/powerpoint/2010/main" val="65964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日付プレースホルダー 5"/>
          <p:cNvSpPr>
            <a:spLocks noGrp="1"/>
          </p:cNvSpPr>
          <p:nvPr>
            <p:ph type="dt" sz="half" idx="10"/>
          </p:nvPr>
        </p:nvSpPr>
        <p:spPr/>
        <p:txBody>
          <a:bodyPr rtlCol="0"/>
          <a:lstStyle>
            <a:lvl1pPr>
              <a:defRPr/>
            </a:lvl1pPr>
          </a:lstStyle>
          <a:p>
            <a:pPr>
              <a:defRPr/>
            </a:pPr>
            <a:fld id="{01C29506-6FED-4774-A089-313F5763B42D}" type="datetimeFigureOut">
              <a:rPr lang="ja-JP" altLang="en-US"/>
              <a:pPr>
                <a:defRPr/>
              </a:pPr>
              <a:t>2011/7/11</a:t>
            </a:fld>
            <a:endParaRPr lang="ja-JP" altLang="en-US"/>
          </a:p>
        </p:txBody>
      </p:sp>
      <p:sp>
        <p:nvSpPr>
          <p:cNvPr id="4" name="スライド番号プレースホルダー 6"/>
          <p:cNvSpPr>
            <a:spLocks noGrp="1"/>
          </p:cNvSpPr>
          <p:nvPr>
            <p:ph type="sldNum" sz="quarter" idx="11"/>
          </p:nvPr>
        </p:nvSpPr>
        <p:spPr/>
        <p:txBody>
          <a:bodyPr rtlCol="0"/>
          <a:lstStyle>
            <a:lvl1pPr>
              <a:defRPr/>
            </a:lvl1pPr>
          </a:lstStyle>
          <a:p>
            <a:pPr>
              <a:defRPr/>
            </a:pPr>
            <a:fld id="{84AD9BF0-E54D-4552-94E9-B1671D11F4EA}" type="slidenum">
              <a:rPr lang="ja-JP" altLang="en-US"/>
              <a:pPr>
                <a:defRPr/>
              </a:pPr>
              <a:t>‹#›</a:t>
            </a:fld>
            <a:endParaRPr lang="ja-JP" altLang="en-US"/>
          </a:p>
        </p:txBody>
      </p:sp>
      <p:sp>
        <p:nvSpPr>
          <p:cNvPr id="5" name="フッター プレースホルダー 7"/>
          <p:cNvSpPr>
            <a:spLocks noGrp="1"/>
          </p:cNvSpPr>
          <p:nvPr>
            <p:ph type="ftr" sz="quarter" idx="12"/>
          </p:nvPr>
        </p:nvSpPr>
        <p:spPr/>
        <p:txBody>
          <a:bodyPr rtlCol="0"/>
          <a:lstStyle>
            <a:lvl1pPr>
              <a:defRPr/>
            </a:lvl1pPr>
          </a:lstStyle>
          <a:p>
            <a:pPr>
              <a:defRPr/>
            </a:pPr>
            <a:endParaRPr lang="ja-JP" altLang="en-US"/>
          </a:p>
        </p:txBody>
      </p:sp>
    </p:spTree>
    <p:extLst>
      <p:ext uri="{BB962C8B-B14F-4D97-AF65-F5344CB8AC3E}">
        <p14:creationId xmlns:p14="http://schemas.microsoft.com/office/powerpoint/2010/main" val="34859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3"/>
          <p:cNvSpPr>
            <a:spLocks noGrp="1"/>
          </p:cNvSpPr>
          <p:nvPr>
            <p:ph type="dt" sz="half" idx="10"/>
          </p:nvPr>
        </p:nvSpPr>
        <p:spPr/>
        <p:txBody>
          <a:bodyPr/>
          <a:lstStyle>
            <a:lvl1pPr>
              <a:defRPr/>
            </a:lvl1pPr>
          </a:lstStyle>
          <a:p>
            <a:pPr>
              <a:defRPr/>
            </a:pPr>
            <a:fld id="{61E42823-EDDF-4631-8D16-B3082CCE7A51}" type="datetimeFigureOut">
              <a:rPr lang="ja-JP" altLang="en-US"/>
              <a:pPr>
                <a:defRPr/>
              </a:pPr>
              <a:t>2011/7/11</a:t>
            </a:fld>
            <a:endParaRPr lang="ja-JP" altLang="en-US"/>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22"/>
          <p:cNvSpPr>
            <a:spLocks noGrp="1"/>
          </p:cNvSpPr>
          <p:nvPr>
            <p:ph type="sldNum" sz="quarter" idx="12"/>
          </p:nvPr>
        </p:nvSpPr>
        <p:spPr/>
        <p:txBody>
          <a:bodyPr/>
          <a:lstStyle>
            <a:lvl1pPr>
              <a:defRPr/>
            </a:lvl1pPr>
          </a:lstStyle>
          <a:p>
            <a:pPr>
              <a:defRPr/>
            </a:pPr>
            <a:fld id="{D231C550-FC91-460B-B693-4923726EADC1}" type="slidenum">
              <a:rPr lang="ja-JP" altLang="en-US"/>
              <a:pPr>
                <a:defRPr/>
              </a:pPr>
              <a:t>‹#›</a:t>
            </a:fld>
            <a:endParaRPr lang="ja-JP" altLang="en-US"/>
          </a:p>
        </p:txBody>
      </p:sp>
    </p:spTree>
    <p:extLst>
      <p:ext uri="{BB962C8B-B14F-4D97-AF65-F5344CB8AC3E}">
        <p14:creationId xmlns:p14="http://schemas.microsoft.com/office/powerpoint/2010/main" val="79630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20496213" y="0"/>
            <a:ext cx="0" cy="3027997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dirty="0">
              <a:latin typeface="+mn-lt"/>
              <a:ea typeface="+mn-ea"/>
            </a:endParaRPr>
          </a:p>
        </p:txBody>
      </p:sp>
      <p:sp>
        <p:nvSpPr>
          <p:cNvPr id="6" name="直線コネクタ 5"/>
          <p:cNvSpPr>
            <a:spLocks noChangeShapeType="1"/>
          </p:cNvSpPr>
          <p:nvPr/>
        </p:nvSpPr>
        <p:spPr bwMode="auto">
          <a:xfrm>
            <a:off x="14614525" y="0"/>
            <a:ext cx="0" cy="302799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dirty="0">
              <a:latin typeface="+mn-lt"/>
              <a:ea typeface="+mn-ea"/>
            </a:endParaRPr>
          </a:p>
        </p:txBody>
      </p:sp>
      <p:sp>
        <p:nvSpPr>
          <p:cNvPr id="7" name="直線コネクタ 17"/>
          <p:cNvSpPr>
            <a:spLocks noChangeShapeType="1"/>
          </p:cNvSpPr>
          <p:nvPr/>
        </p:nvSpPr>
        <p:spPr bwMode="auto">
          <a:xfrm>
            <a:off x="14482763" y="0"/>
            <a:ext cx="0" cy="30279975"/>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8" name="直線コネクタ 18"/>
          <p:cNvSpPr>
            <a:spLocks noChangeShapeType="1"/>
          </p:cNvSpPr>
          <p:nvPr/>
        </p:nvSpPr>
        <p:spPr bwMode="auto">
          <a:xfrm>
            <a:off x="21029613" y="0"/>
            <a:ext cx="0" cy="30279975"/>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9" name="正方形/長方形 8"/>
          <p:cNvSpPr/>
          <p:nvPr/>
        </p:nvSpPr>
        <p:spPr bwMode="auto">
          <a:xfrm>
            <a:off x="20674013" y="0"/>
            <a:ext cx="712787" cy="3027997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10" name="直線コネクタ 20"/>
          <p:cNvSpPr>
            <a:spLocks noChangeShapeType="1"/>
          </p:cNvSpPr>
          <p:nvPr/>
        </p:nvSpPr>
        <p:spPr bwMode="auto">
          <a:xfrm>
            <a:off x="20851813" y="0"/>
            <a:ext cx="0" cy="30279975"/>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11" name="円/楕円 10"/>
          <p:cNvSpPr/>
          <p:nvPr/>
        </p:nvSpPr>
        <p:spPr>
          <a:xfrm>
            <a:off x="19076988" y="25233313"/>
            <a:ext cx="1282700" cy="242252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2" name="タイトル 1"/>
          <p:cNvSpPr>
            <a:spLocks noGrp="1"/>
          </p:cNvSpPr>
          <p:nvPr>
            <p:ph type="title"/>
          </p:nvPr>
        </p:nvSpPr>
        <p:spPr>
          <a:xfrm rot="5400000">
            <a:off x="1336040" y="14605318"/>
            <a:ext cx="27857577" cy="1069340"/>
          </a:xfrm>
        </p:spPr>
        <p:txBody>
          <a:bodyPr/>
          <a:lstStyle>
            <a:lvl1pPr algn="l">
              <a:buNone/>
              <a:defRPr sz="6500" b="1" cap="small" baseline="0"/>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15933166" y="1211199"/>
            <a:ext cx="3571596" cy="22003449"/>
          </a:xfrm>
        </p:spPr>
        <p:txBody>
          <a:bodyPr/>
          <a:lstStyle>
            <a:lvl1pPr marL="0" indent="0">
              <a:spcBef>
                <a:spcPts val="1291"/>
              </a:spcBef>
              <a:spcAft>
                <a:spcPts val="3229"/>
              </a:spcAft>
              <a:buNone/>
              <a:defRPr sz="3900"/>
            </a:lvl1pPr>
            <a:lvl2pPr>
              <a:buNone/>
              <a:defRPr sz="3900"/>
            </a:lvl2pPr>
            <a:lvl3pPr>
              <a:buNone/>
              <a:defRPr sz="3200"/>
            </a:lvl3pPr>
            <a:lvl4pPr>
              <a:buNone/>
              <a:defRPr sz="2900"/>
            </a:lvl4pPr>
            <a:lvl5pPr>
              <a:buNone/>
              <a:defRPr sz="2900"/>
            </a:lvl5pPr>
          </a:lstStyle>
          <a:p>
            <a:pPr lvl="0"/>
            <a:r>
              <a:rPr lang="ja-JP" altLang="en-US" smtClean="0"/>
              <a:t>マスター テキストの書式設定</a:t>
            </a:r>
          </a:p>
        </p:txBody>
      </p:sp>
      <p:sp>
        <p:nvSpPr>
          <p:cNvPr id="18" name="コンテンツ プレースホルダー 17"/>
          <p:cNvSpPr>
            <a:spLocks noGrp="1"/>
          </p:cNvSpPr>
          <p:nvPr>
            <p:ph sz="quarter" idx="1"/>
          </p:nvPr>
        </p:nvSpPr>
        <p:spPr>
          <a:xfrm>
            <a:off x="712893" y="1211199"/>
            <a:ext cx="13188527" cy="2793832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ー 20"/>
          <p:cNvSpPr>
            <a:spLocks noGrp="1"/>
          </p:cNvSpPr>
          <p:nvPr>
            <p:ph type="dt" sz="half" idx="10"/>
          </p:nvPr>
        </p:nvSpPr>
        <p:spPr/>
        <p:txBody>
          <a:bodyPr rtlCol="0"/>
          <a:lstStyle>
            <a:lvl1pPr>
              <a:defRPr/>
            </a:lvl1pPr>
          </a:lstStyle>
          <a:p>
            <a:pPr>
              <a:defRPr/>
            </a:pPr>
            <a:fld id="{2327303F-D1E4-4942-A3C7-145CC59FF5A4}" type="datetimeFigureOut">
              <a:rPr lang="ja-JP" altLang="en-US"/>
              <a:pPr>
                <a:defRPr/>
              </a:pPr>
              <a:t>2011/7/11</a:t>
            </a:fld>
            <a:endParaRPr lang="ja-JP" altLang="en-US"/>
          </a:p>
        </p:txBody>
      </p:sp>
      <p:sp>
        <p:nvSpPr>
          <p:cNvPr id="13" name="スライド番号プレースホルダー 21"/>
          <p:cNvSpPr>
            <a:spLocks noGrp="1"/>
          </p:cNvSpPr>
          <p:nvPr>
            <p:ph type="sldNum" sz="quarter" idx="11"/>
          </p:nvPr>
        </p:nvSpPr>
        <p:spPr/>
        <p:txBody>
          <a:bodyPr rtlCol="0"/>
          <a:lstStyle>
            <a:lvl1pPr>
              <a:defRPr/>
            </a:lvl1pPr>
          </a:lstStyle>
          <a:p>
            <a:pPr>
              <a:defRPr/>
            </a:pPr>
            <a:fld id="{74E505BB-6309-48AC-9D78-25E2C247C2F7}" type="slidenum">
              <a:rPr lang="ja-JP" altLang="en-US"/>
              <a:pPr>
                <a:defRPr/>
              </a:pPr>
              <a:t>‹#›</a:t>
            </a:fld>
            <a:endParaRPr lang="ja-JP" altLang="en-US"/>
          </a:p>
        </p:txBody>
      </p:sp>
      <p:sp>
        <p:nvSpPr>
          <p:cNvPr id="14" name="フッター プレースホルダー 22"/>
          <p:cNvSpPr>
            <a:spLocks noGrp="1"/>
          </p:cNvSpPr>
          <p:nvPr>
            <p:ph type="ftr" sz="quarter" idx="12"/>
          </p:nvPr>
        </p:nvSpPr>
        <p:spPr/>
        <p:txBody>
          <a:bodyPr rtlCol="0"/>
          <a:lstStyle>
            <a:lvl1pPr>
              <a:defRPr/>
            </a:lvl1pPr>
          </a:lstStyle>
          <a:p>
            <a:pPr>
              <a:defRPr/>
            </a:pPr>
            <a:endParaRPr lang="ja-JP" altLang="en-US"/>
          </a:p>
        </p:txBody>
      </p:sp>
    </p:spTree>
    <p:extLst>
      <p:ext uri="{BB962C8B-B14F-4D97-AF65-F5344CB8AC3E}">
        <p14:creationId xmlns:p14="http://schemas.microsoft.com/office/powerpoint/2010/main" val="190549645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20496213" y="0"/>
            <a:ext cx="0" cy="302799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6" name="円/楕円 5"/>
          <p:cNvSpPr/>
          <p:nvPr/>
        </p:nvSpPr>
        <p:spPr>
          <a:xfrm>
            <a:off x="19076988" y="25233313"/>
            <a:ext cx="1282700" cy="242252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7" name="直線コネクタ 17"/>
          <p:cNvSpPr>
            <a:spLocks noChangeShapeType="1"/>
          </p:cNvSpPr>
          <p:nvPr/>
        </p:nvSpPr>
        <p:spPr bwMode="auto">
          <a:xfrm>
            <a:off x="21029613" y="0"/>
            <a:ext cx="0" cy="302799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8" name="正方形/長方形 7"/>
          <p:cNvSpPr/>
          <p:nvPr/>
        </p:nvSpPr>
        <p:spPr bwMode="auto">
          <a:xfrm>
            <a:off x="20674013" y="0"/>
            <a:ext cx="712787" cy="30279975"/>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9" name="直線コネクタ 19"/>
          <p:cNvSpPr>
            <a:spLocks noChangeShapeType="1"/>
          </p:cNvSpPr>
          <p:nvPr/>
        </p:nvSpPr>
        <p:spPr bwMode="auto">
          <a:xfrm>
            <a:off x="20851813" y="0"/>
            <a:ext cx="0" cy="30279975"/>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10" name="直線コネクタ 9"/>
          <p:cNvSpPr>
            <a:spLocks noChangeShapeType="1"/>
          </p:cNvSpPr>
          <p:nvPr/>
        </p:nvSpPr>
        <p:spPr bwMode="auto">
          <a:xfrm>
            <a:off x="14614525" y="0"/>
            <a:ext cx="0" cy="302799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dirty="0">
              <a:latin typeface="+mn-lt"/>
              <a:ea typeface="+mn-ea"/>
            </a:endParaRPr>
          </a:p>
        </p:txBody>
      </p:sp>
      <p:sp>
        <p:nvSpPr>
          <p:cNvPr id="11" name="直線コネクタ 23"/>
          <p:cNvSpPr>
            <a:spLocks noChangeShapeType="1"/>
          </p:cNvSpPr>
          <p:nvPr/>
        </p:nvSpPr>
        <p:spPr bwMode="auto">
          <a:xfrm>
            <a:off x="14482763" y="0"/>
            <a:ext cx="0" cy="30279975"/>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2" name="タイトル 1"/>
          <p:cNvSpPr>
            <a:spLocks noGrp="1"/>
          </p:cNvSpPr>
          <p:nvPr>
            <p:ph type="title"/>
          </p:nvPr>
        </p:nvSpPr>
        <p:spPr>
          <a:xfrm rot="5400000">
            <a:off x="1285246" y="14605318"/>
            <a:ext cx="27857577" cy="1069340"/>
          </a:xfrm>
        </p:spPr>
        <p:txBody>
          <a:bodyPr/>
          <a:lstStyle>
            <a:lvl1pPr algn="l">
              <a:buNone/>
              <a:defRPr sz="65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0" y="0"/>
            <a:ext cx="14436090" cy="30279975"/>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103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15824450" y="1169143"/>
            <a:ext cx="3564467" cy="21882329"/>
          </a:xfrm>
        </p:spPr>
        <p:txBody>
          <a:bodyPr rot="0" spcFirstLastPara="0" vertOverflow="overflow" horzOverflow="overflow" spcCol="885697" rtlCol="0" fromWordArt="0" forceAA="0">
            <a:normAutofit/>
          </a:bodyPr>
          <a:lstStyle>
            <a:lvl1pPr marL="0" indent="0">
              <a:spcBef>
                <a:spcPts val="323"/>
              </a:spcBef>
              <a:spcAft>
                <a:spcPts val="1291"/>
              </a:spcAft>
              <a:buFontTx/>
              <a:buNone/>
              <a:defRPr sz="3900"/>
            </a:lvl1pPr>
            <a:lvl2pPr>
              <a:defRPr sz="3900"/>
            </a:lvl2pPr>
            <a:lvl3pPr>
              <a:defRPr sz="3200"/>
            </a:lvl3pPr>
            <a:lvl4pPr>
              <a:defRPr sz="2900"/>
            </a:lvl4pPr>
            <a:lvl5pPr>
              <a:defRPr sz="2900"/>
            </a:lvl5pPr>
          </a:lstStyle>
          <a:p>
            <a:pPr lvl="0"/>
            <a:r>
              <a:rPr lang="ja-JP" altLang="en-US" smtClean="0"/>
              <a:t>マスター テキストの書式設定</a:t>
            </a:r>
          </a:p>
        </p:txBody>
      </p:sp>
      <p:sp>
        <p:nvSpPr>
          <p:cNvPr id="12" name="日付プレースホルダー 16"/>
          <p:cNvSpPr>
            <a:spLocks noGrp="1"/>
          </p:cNvSpPr>
          <p:nvPr>
            <p:ph type="dt" sz="half" idx="10"/>
          </p:nvPr>
        </p:nvSpPr>
        <p:spPr/>
        <p:txBody>
          <a:bodyPr rtlCol="0"/>
          <a:lstStyle>
            <a:lvl1pPr>
              <a:defRPr/>
            </a:lvl1pPr>
          </a:lstStyle>
          <a:p>
            <a:pPr>
              <a:defRPr/>
            </a:pPr>
            <a:fld id="{7E7EB95D-FF57-4351-9D30-28F55E0AB33D}" type="datetimeFigureOut">
              <a:rPr lang="ja-JP" altLang="en-US"/>
              <a:pPr>
                <a:defRPr/>
              </a:pPr>
              <a:t>2011/7/11</a:t>
            </a:fld>
            <a:endParaRPr lang="ja-JP" altLang="en-US"/>
          </a:p>
        </p:txBody>
      </p:sp>
      <p:sp>
        <p:nvSpPr>
          <p:cNvPr id="13" name="スライド番号プレースホルダー 17"/>
          <p:cNvSpPr>
            <a:spLocks noGrp="1"/>
          </p:cNvSpPr>
          <p:nvPr>
            <p:ph type="sldNum" sz="quarter" idx="11"/>
          </p:nvPr>
        </p:nvSpPr>
        <p:spPr/>
        <p:txBody>
          <a:bodyPr rtlCol="0"/>
          <a:lstStyle>
            <a:lvl1pPr>
              <a:defRPr/>
            </a:lvl1pPr>
          </a:lstStyle>
          <a:p>
            <a:pPr>
              <a:defRPr/>
            </a:pPr>
            <a:fld id="{FF38E010-6AC8-4BDC-8EED-FA99E0C5C0E5}" type="slidenum">
              <a:rPr lang="ja-JP" altLang="en-US"/>
              <a:pPr>
                <a:defRPr/>
              </a:pPr>
              <a:t>‹#›</a:t>
            </a:fld>
            <a:endParaRPr lang="ja-JP" altLang="en-US"/>
          </a:p>
        </p:txBody>
      </p:sp>
      <p:sp>
        <p:nvSpPr>
          <p:cNvPr id="14" name="フッター プレースホルダー 20"/>
          <p:cNvSpPr>
            <a:spLocks noGrp="1"/>
          </p:cNvSpPr>
          <p:nvPr>
            <p:ph type="ftr" sz="quarter" idx="12"/>
          </p:nvPr>
        </p:nvSpPr>
        <p:spPr/>
        <p:txBody>
          <a:bodyPr rtlCol="0"/>
          <a:lstStyle>
            <a:lvl1pPr>
              <a:defRPr/>
            </a:lvl1pPr>
          </a:lstStyle>
          <a:p>
            <a:pPr>
              <a:defRPr/>
            </a:pPr>
            <a:endParaRPr lang="ja-JP" altLang="en-US"/>
          </a:p>
        </p:txBody>
      </p:sp>
    </p:spTree>
    <p:extLst>
      <p:ext uri="{BB962C8B-B14F-4D97-AF65-F5344CB8AC3E}">
        <p14:creationId xmlns:p14="http://schemas.microsoft.com/office/powerpoint/2010/main" val="98393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20496213" y="0"/>
            <a:ext cx="0" cy="3027997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dirty="0">
              <a:latin typeface="+mn-lt"/>
              <a:ea typeface="+mn-ea"/>
            </a:endParaRPr>
          </a:p>
        </p:txBody>
      </p:sp>
      <p:sp>
        <p:nvSpPr>
          <p:cNvPr id="22" name="タイトル プレースホルダー 21"/>
          <p:cNvSpPr>
            <a:spLocks noGrp="1"/>
          </p:cNvSpPr>
          <p:nvPr>
            <p:ph type="title"/>
          </p:nvPr>
        </p:nvSpPr>
        <p:spPr>
          <a:xfrm>
            <a:off x="1069975" y="1212850"/>
            <a:ext cx="17465675" cy="5046663"/>
          </a:xfrm>
          <a:prstGeom prst="rect">
            <a:avLst/>
          </a:prstGeom>
        </p:spPr>
        <p:txBody>
          <a:bodyPr vert="horz" lIns="295232" tIns="147616" rIns="295232" bIns="147616" anchor="b">
            <a:normAutofit/>
          </a:bodyPr>
          <a:lstStyle/>
          <a:p>
            <a:r>
              <a:rPr lang="ja-JP" altLang="en-US" smtClean="0"/>
              <a:t>マスター タイトルの書式設定</a:t>
            </a:r>
            <a:endParaRPr lang="en-US"/>
          </a:p>
        </p:txBody>
      </p:sp>
      <p:sp>
        <p:nvSpPr>
          <p:cNvPr id="1028" name="テキスト プレースホルダー 12"/>
          <p:cNvSpPr>
            <a:spLocks noGrp="1"/>
          </p:cNvSpPr>
          <p:nvPr>
            <p:ph type="body" idx="1"/>
          </p:nvPr>
        </p:nvSpPr>
        <p:spPr bwMode="auto">
          <a:xfrm>
            <a:off x="1069975" y="7065963"/>
            <a:ext cx="17465675" cy="2151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ー 13"/>
          <p:cNvSpPr>
            <a:spLocks noGrp="1"/>
          </p:cNvSpPr>
          <p:nvPr>
            <p:ph type="dt" sz="half" idx="2"/>
          </p:nvPr>
        </p:nvSpPr>
        <p:spPr>
          <a:xfrm rot="5400000">
            <a:off x="15662276" y="5175250"/>
            <a:ext cx="8883650" cy="898525"/>
          </a:xfrm>
          <a:prstGeom prst="rect">
            <a:avLst/>
          </a:prstGeom>
        </p:spPr>
        <p:txBody>
          <a:bodyPr vert="horz" lIns="295232" tIns="147616" rIns="295232" bIns="147616" anchor="ctr" anchorCtr="0"/>
          <a:lstStyle>
            <a:lvl1pPr algn="r" defTabSz="2952110" eaLnBrk="1" fontAlgn="auto" latinLnBrk="0" hangingPunct="1">
              <a:spcBef>
                <a:spcPts val="0"/>
              </a:spcBef>
              <a:spcAft>
                <a:spcPts val="0"/>
              </a:spcAft>
              <a:defRPr kumimoji="1" sz="3900">
                <a:solidFill>
                  <a:schemeClr val="tx2"/>
                </a:solidFill>
                <a:latin typeface="+mn-lt"/>
                <a:ea typeface="+mn-ea"/>
              </a:defRPr>
            </a:lvl1pPr>
          </a:lstStyle>
          <a:p>
            <a:pPr>
              <a:defRPr/>
            </a:pPr>
            <a:fld id="{D7C7EC5D-CCDA-4A6E-A1D4-73E8D55E12D8}" type="datetimeFigureOut">
              <a:rPr lang="ja-JP" altLang="en-US"/>
              <a:pPr>
                <a:defRPr/>
              </a:pPr>
              <a:t>2011/7/11</a:t>
            </a:fld>
            <a:endParaRPr lang="ja-JP" altLang="en-US"/>
          </a:p>
        </p:txBody>
      </p:sp>
      <p:sp>
        <p:nvSpPr>
          <p:cNvPr id="3" name="フッター プレースホルダー 2"/>
          <p:cNvSpPr>
            <a:spLocks noGrp="1"/>
          </p:cNvSpPr>
          <p:nvPr>
            <p:ph type="ftr" sz="quarter" idx="3"/>
          </p:nvPr>
        </p:nvSpPr>
        <p:spPr>
          <a:xfrm rot="5400000">
            <a:off x="13026231" y="16880682"/>
            <a:ext cx="14131925" cy="855662"/>
          </a:xfrm>
          <a:prstGeom prst="rect">
            <a:avLst/>
          </a:prstGeom>
        </p:spPr>
        <p:txBody>
          <a:bodyPr vert="horz" lIns="295232" tIns="147616" rIns="295232" bIns="147616" anchor="ctr" anchorCtr="0"/>
          <a:lstStyle>
            <a:lvl1pPr algn="l" defTabSz="2952110" eaLnBrk="1" fontAlgn="auto" latinLnBrk="0" hangingPunct="1">
              <a:spcBef>
                <a:spcPts val="0"/>
              </a:spcBef>
              <a:spcAft>
                <a:spcPts val="0"/>
              </a:spcAft>
              <a:defRPr kumimoji="1" sz="3900">
                <a:solidFill>
                  <a:schemeClr val="tx2"/>
                </a:solidFill>
                <a:latin typeface="+mn-lt"/>
                <a:ea typeface="+mn-ea"/>
              </a:defRPr>
            </a:lvl1pPr>
          </a:lstStyle>
          <a:p>
            <a:pPr>
              <a:defRPr/>
            </a:pPr>
            <a:endParaRPr lang="ja-JP" altLang="en-US"/>
          </a:p>
        </p:txBody>
      </p:sp>
      <p:sp>
        <p:nvSpPr>
          <p:cNvPr id="7" name="直線コネクタ 6"/>
          <p:cNvSpPr>
            <a:spLocks noChangeShapeType="1"/>
          </p:cNvSpPr>
          <p:nvPr/>
        </p:nvSpPr>
        <p:spPr bwMode="auto">
          <a:xfrm>
            <a:off x="177800" y="0"/>
            <a:ext cx="0" cy="302799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lIns="295232" tIns="147616" rIns="295232" bIns="147616"/>
          <a:lstStyle/>
          <a:p>
            <a:pPr defTabSz="2952110" fontAlgn="auto">
              <a:spcBef>
                <a:spcPts val="0"/>
              </a:spcBef>
              <a:spcAft>
                <a:spcPts val="0"/>
              </a:spcAft>
              <a:defRPr/>
            </a:pPr>
            <a:endParaRPr kumimoji="0" lang="en-US">
              <a:latin typeface="+mn-lt"/>
              <a:ea typeface="+mn-ea"/>
            </a:endParaRPr>
          </a:p>
        </p:txBody>
      </p:sp>
      <p:sp>
        <p:nvSpPr>
          <p:cNvPr id="1032" name="直線コネクタ 8"/>
          <p:cNvSpPr>
            <a:spLocks noChangeShapeType="1"/>
          </p:cNvSpPr>
          <p:nvPr/>
        </p:nvSpPr>
        <p:spPr bwMode="auto">
          <a:xfrm>
            <a:off x="21029613" y="0"/>
            <a:ext cx="0" cy="30279975"/>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10" name="正方形/長方形 9"/>
          <p:cNvSpPr/>
          <p:nvPr/>
        </p:nvSpPr>
        <p:spPr bwMode="auto">
          <a:xfrm>
            <a:off x="20674013" y="0"/>
            <a:ext cx="712787" cy="3027997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a:p>
        </p:txBody>
      </p:sp>
      <p:sp>
        <p:nvSpPr>
          <p:cNvPr id="1034" name="直線コネクタ 10"/>
          <p:cNvSpPr>
            <a:spLocks noChangeShapeType="1"/>
          </p:cNvSpPr>
          <p:nvPr/>
        </p:nvSpPr>
        <p:spPr bwMode="auto">
          <a:xfrm>
            <a:off x="20851813" y="0"/>
            <a:ext cx="0" cy="30279975"/>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lIns="295232" tIns="147616" rIns="295232" bIns="147616"/>
          <a:lstStyle/>
          <a:p>
            <a:endParaRPr lang="ja-JP" altLang="en-US"/>
          </a:p>
        </p:txBody>
      </p:sp>
      <p:sp>
        <p:nvSpPr>
          <p:cNvPr id="12" name="円/楕円 11"/>
          <p:cNvSpPr/>
          <p:nvPr/>
        </p:nvSpPr>
        <p:spPr>
          <a:xfrm>
            <a:off x="19076988" y="25233313"/>
            <a:ext cx="1282700" cy="242252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defTabSz="2952110" fontAlgn="auto">
              <a:spcBef>
                <a:spcPts val="0"/>
              </a:spcBef>
              <a:spcAft>
                <a:spcPts val="0"/>
              </a:spcAft>
              <a:defRPr/>
            </a:pPr>
            <a:endParaRPr kumimoji="0" lang="en-US" dirty="0"/>
          </a:p>
        </p:txBody>
      </p:sp>
      <p:sp>
        <p:nvSpPr>
          <p:cNvPr id="23" name="スライド番号プレースホルダー 22"/>
          <p:cNvSpPr>
            <a:spLocks noGrp="1"/>
          </p:cNvSpPr>
          <p:nvPr>
            <p:ph type="sldNum" sz="quarter" idx="4"/>
          </p:nvPr>
        </p:nvSpPr>
        <p:spPr>
          <a:xfrm>
            <a:off x="19013488" y="25317450"/>
            <a:ext cx="1425575" cy="2301875"/>
          </a:xfrm>
          <a:prstGeom prst="rect">
            <a:avLst/>
          </a:prstGeom>
        </p:spPr>
        <p:txBody>
          <a:bodyPr vert="horz" lIns="295232" tIns="147616" rIns="295232" bIns="147616" anchor="ctr"/>
          <a:lstStyle>
            <a:lvl1pPr algn="ctr" defTabSz="2952110" eaLnBrk="1" fontAlgn="auto" latinLnBrk="0" hangingPunct="1">
              <a:spcBef>
                <a:spcPts val="0"/>
              </a:spcBef>
              <a:spcAft>
                <a:spcPts val="0"/>
              </a:spcAft>
              <a:defRPr kumimoji="1" sz="4500" b="1">
                <a:solidFill>
                  <a:srgbClr val="FFFFFF"/>
                </a:solidFill>
                <a:latin typeface="+mn-lt"/>
                <a:ea typeface="+mn-ea"/>
              </a:defRPr>
            </a:lvl1pPr>
          </a:lstStyle>
          <a:p>
            <a:pPr>
              <a:defRPr/>
            </a:pPr>
            <a:fld id="{0E7CF968-0FCD-40FB-85FE-AB13E785274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67" r:id="rId4"/>
    <p:sldLayoutId id="2147483968" r:id="rId5"/>
    <p:sldLayoutId id="2147483975" r:id="rId6"/>
    <p:sldLayoutId id="2147483969" r:id="rId7"/>
    <p:sldLayoutId id="2147483976" r:id="rId8"/>
    <p:sldLayoutId id="2147483977" r:id="rId9"/>
    <p:sldLayoutId id="2147483970" r:id="rId10"/>
    <p:sldLayoutId id="2147483971" r:id="rId11"/>
  </p:sldLayoutIdLst>
  <p:txStyles>
    <p:titleStyle>
      <a:lvl1pPr algn="l" rtl="0" eaLnBrk="0" fontAlgn="base" hangingPunct="0">
        <a:spcBef>
          <a:spcPct val="0"/>
        </a:spcBef>
        <a:spcAft>
          <a:spcPct val="0"/>
        </a:spcAft>
        <a:defRPr kumimoji="1" sz="9700" kern="1200" cap="small">
          <a:solidFill>
            <a:schemeClr val="tx2"/>
          </a:solidFill>
          <a:latin typeface="+mj-lt"/>
          <a:ea typeface="+mj-ea"/>
          <a:cs typeface="+mj-cs"/>
        </a:defRPr>
      </a:lvl1pPr>
      <a:lvl2pPr algn="l" rtl="0" eaLnBrk="0" fontAlgn="base" hangingPunct="0">
        <a:spcBef>
          <a:spcPct val="0"/>
        </a:spcBef>
        <a:spcAft>
          <a:spcPct val="0"/>
        </a:spcAft>
        <a:defRPr kumimoji="1" sz="9700">
          <a:solidFill>
            <a:schemeClr val="tx2"/>
          </a:solidFill>
          <a:latin typeface="Century Schoolbook"/>
          <a:ea typeface="ＭＳ Ｐ明朝" pitchFamily="18" charset="-128"/>
        </a:defRPr>
      </a:lvl2pPr>
      <a:lvl3pPr algn="l" rtl="0" eaLnBrk="0" fontAlgn="base" hangingPunct="0">
        <a:spcBef>
          <a:spcPct val="0"/>
        </a:spcBef>
        <a:spcAft>
          <a:spcPct val="0"/>
        </a:spcAft>
        <a:defRPr kumimoji="1" sz="9700">
          <a:solidFill>
            <a:schemeClr val="tx2"/>
          </a:solidFill>
          <a:latin typeface="Century Schoolbook"/>
          <a:ea typeface="ＭＳ Ｐ明朝" pitchFamily="18" charset="-128"/>
        </a:defRPr>
      </a:lvl3pPr>
      <a:lvl4pPr algn="l" rtl="0" eaLnBrk="0" fontAlgn="base" hangingPunct="0">
        <a:spcBef>
          <a:spcPct val="0"/>
        </a:spcBef>
        <a:spcAft>
          <a:spcPct val="0"/>
        </a:spcAft>
        <a:defRPr kumimoji="1" sz="9700">
          <a:solidFill>
            <a:schemeClr val="tx2"/>
          </a:solidFill>
          <a:latin typeface="Century Schoolbook"/>
          <a:ea typeface="ＭＳ Ｐ明朝" pitchFamily="18" charset="-128"/>
        </a:defRPr>
      </a:lvl4pPr>
      <a:lvl5pPr algn="l" rtl="0" eaLnBrk="0" fontAlgn="base" hangingPunct="0">
        <a:spcBef>
          <a:spcPct val="0"/>
        </a:spcBef>
        <a:spcAft>
          <a:spcPct val="0"/>
        </a:spcAft>
        <a:defRPr kumimoji="1" sz="9700">
          <a:solidFill>
            <a:schemeClr val="tx2"/>
          </a:solidFill>
          <a:latin typeface="Century Schoolbook"/>
          <a:ea typeface="ＭＳ Ｐ明朝" pitchFamily="18" charset="-128"/>
        </a:defRPr>
      </a:lvl5pPr>
      <a:lvl6pPr marL="457200" algn="l" rtl="0" fontAlgn="base">
        <a:spcBef>
          <a:spcPct val="0"/>
        </a:spcBef>
        <a:spcAft>
          <a:spcPct val="0"/>
        </a:spcAft>
        <a:defRPr kumimoji="1" sz="9700">
          <a:solidFill>
            <a:schemeClr val="tx2"/>
          </a:solidFill>
          <a:latin typeface="Century Schoolbook"/>
          <a:ea typeface="ＭＳ Ｐ明朝" pitchFamily="18" charset="-128"/>
        </a:defRPr>
      </a:lvl6pPr>
      <a:lvl7pPr marL="914400" algn="l" rtl="0" fontAlgn="base">
        <a:spcBef>
          <a:spcPct val="0"/>
        </a:spcBef>
        <a:spcAft>
          <a:spcPct val="0"/>
        </a:spcAft>
        <a:defRPr kumimoji="1" sz="9700">
          <a:solidFill>
            <a:schemeClr val="tx2"/>
          </a:solidFill>
          <a:latin typeface="Century Schoolbook"/>
          <a:ea typeface="ＭＳ Ｐ明朝" pitchFamily="18" charset="-128"/>
        </a:defRPr>
      </a:lvl7pPr>
      <a:lvl8pPr marL="1371600" algn="l" rtl="0" fontAlgn="base">
        <a:spcBef>
          <a:spcPct val="0"/>
        </a:spcBef>
        <a:spcAft>
          <a:spcPct val="0"/>
        </a:spcAft>
        <a:defRPr kumimoji="1" sz="9700">
          <a:solidFill>
            <a:schemeClr val="tx2"/>
          </a:solidFill>
          <a:latin typeface="Century Schoolbook"/>
          <a:ea typeface="ＭＳ Ｐ明朝" pitchFamily="18" charset="-128"/>
        </a:defRPr>
      </a:lvl8pPr>
      <a:lvl9pPr marL="1828800" algn="l" rtl="0" fontAlgn="base">
        <a:spcBef>
          <a:spcPct val="0"/>
        </a:spcBef>
        <a:spcAft>
          <a:spcPct val="0"/>
        </a:spcAft>
        <a:defRPr kumimoji="1" sz="9700">
          <a:solidFill>
            <a:schemeClr val="tx2"/>
          </a:solidFill>
          <a:latin typeface="Century Schoolbook"/>
          <a:ea typeface="ＭＳ Ｐ明朝" pitchFamily="18" charset="-128"/>
        </a:defRPr>
      </a:lvl9pPr>
    </p:titleStyle>
    <p:bodyStyle>
      <a:lvl1pPr marL="884238" indent="-884238" algn="l" rtl="0" eaLnBrk="0" fontAlgn="base" hangingPunct="0">
        <a:spcBef>
          <a:spcPts val="1938"/>
        </a:spcBef>
        <a:spcAft>
          <a:spcPct val="0"/>
        </a:spcAft>
        <a:buClr>
          <a:schemeClr val="accent1"/>
        </a:buClr>
        <a:buSzPct val="70000"/>
        <a:buFont typeface="Wingdings" pitchFamily="2" charset="2"/>
        <a:buChar char=""/>
        <a:defRPr kumimoji="1" sz="7700" kern="1200">
          <a:solidFill>
            <a:schemeClr val="tx1"/>
          </a:solidFill>
          <a:latin typeface="+mn-lt"/>
          <a:ea typeface="+mn-ea"/>
          <a:cs typeface="+mn-cs"/>
        </a:defRPr>
      </a:lvl1pPr>
      <a:lvl2pPr marL="2065338" indent="-884238" algn="l" rtl="0" eaLnBrk="0" fontAlgn="base" hangingPunct="0">
        <a:spcBef>
          <a:spcPct val="20000"/>
        </a:spcBef>
        <a:spcAft>
          <a:spcPct val="0"/>
        </a:spcAft>
        <a:buClr>
          <a:schemeClr val="accent1"/>
        </a:buClr>
        <a:buSzPct val="80000"/>
        <a:buFont typeface="Wingdings 2" pitchFamily="18" charset="2"/>
        <a:buChar char=""/>
        <a:defRPr kumimoji="1" sz="6800" kern="1200">
          <a:solidFill>
            <a:schemeClr val="tx1"/>
          </a:solidFill>
          <a:latin typeface="+mn-lt"/>
          <a:ea typeface="+mn-ea"/>
          <a:cs typeface="+mn-cs"/>
        </a:defRPr>
      </a:lvl2pPr>
      <a:lvl3pPr marL="2951163" indent="-588963" algn="l" rtl="0" eaLnBrk="0" fontAlgn="base" hangingPunct="0">
        <a:spcBef>
          <a:spcPct val="20000"/>
        </a:spcBef>
        <a:spcAft>
          <a:spcPct val="0"/>
        </a:spcAft>
        <a:buClr>
          <a:srgbClr val="E0752F"/>
        </a:buClr>
        <a:buSzPct val="60000"/>
        <a:buFont typeface="Wingdings" pitchFamily="2" charset="2"/>
        <a:buChar char=""/>
        <a:defRPr kumimoji="1" sz="5800" kern="1200">
          <a:solidFill>
            <a:schemeClr val="tx1"/>
          </a:solidFill>
          <a:latin typeface="+mn-lt"/>
          <a:ea typeface="+mn-ea"/>
          <a:cs typeface="+mn-cs"/>
        </a:defRPr>
      </a:lvl3pPr>
      <a:lvl4pPr marL="3836988" indent="-588963" algn="l" rtl="0" eaLnBrk="0" fontAlgn="base" hangingPunct="0">
        <a:spcBef>
          <a:spcPct val="20000"/>
        </a:spcBef>
        <a:spcAft>
          <a:spcPct val="0"/>
        </a:spcAft>
        <a:buClr>
          <a:srgbClr val="FEC3AE"/>
        </a:buClr>
        <a:buSzPct val="60000"/>
        <a:buFont typeface="Wingdings" pitchFamily="2" charset="2"/>
        <a:buChar char=""/>
        <a:defRPr kumimoji="1" sz="5800" kern="1200">
          <a:solidFill>
            <a:schemeClr val="tx1"/>
          </a:solidFill>
          <a:latin typeface="+mn-lt"/>
          <a:ea typeface="+mn-ea"/>
          <a:cs typeface="+mn-cs"/>
        </a:defRPr>
      </a:lvl4pPr>
      <a:lvl5pPr marL="4722813" indent="-588963" algn="l" rtl="0" eaLnBrk="0" fontAlgn="base" hangingPunct="0">
        <a:spcBef>
          <a:spcPct val="20000"/>
        </a:spcBef>
        <a:spcAft>
          <a:spcPct val="0"/>
        </a:spcAft>
        <a:buClr>
          <a:srgbClr val="BDCAE9"/>
        </a:buClr>
        <a:buSzPct val="68000"/>
        <a:buFont typeface="Wingdings 2" pitchFamily="18" charset="2"/>
        <a:buChar char=""/>
        <a:defRPr kumimoji="1" sz="5200" kern="1200">
          <a:solidFill>
            <a:schemeClr val="tx1"/>
          </a:solidFill>
          <a:latin typeface="+mn-lt"/>
          <a:ea typeface="+mn-ea"/>
          <a:cs typeface="+mn-cs"/>
        </a:defRPr>
      </a:lvl5pPr>
      <a:lvl6pPr marL="5609414" indent="-590465" algn="l" rtl="0" eaLnBrk="1" latinLnBrk="0" hangingPunct="1">
        <a:spcBef>
          <a:spcPct val="20000"/>
        </a:spcBef>
        <a:buClr>
          <a:schemeClr val="accent1"/>
        </a:buClr>
        <a:buChar char="•"/>
        <a:defRPr kumimoji="1" sz="5200" kern="1200">
          <a:solidFill>
            <a:schemeClr val="tx2"/>
          </a:solidFill>
          <a:latin typeface="+mn-lt"/>
          <a:ea typeface="+mn-ea"/>
          <a:cs typeface="+mn-cs"/>
        </a:defRPr>
      </a:lvl6pPr>
      <a:lvl7pPr marL="6495111" indent="-590465" algn="l" rtl="0" eaLnBrk="1" latinLnBrk="0" hangingPunct="1">
        <a:spcBef>
          <a:spcPct val="20000"/>
        </a:spcBef>
        <a:buClr>
          <a:schemeClr val="accent1">
            <a:tint val="60000"/>
          </a:schemeClr>
        </a:buClr>
        <a:buSzPct val="60000"/>
        <a:buFont typeface="Wingdings"/>
        <a:buChar char=""/>
        <a:defRPr kumimoji="1" sz="4500" kern="1200" baseline="0">
          <a:solidFill>
            <a:schemeClr val="tx2"/>
          </a:solidFill>
          <a:latin typeface="+mn-lt"/>
          <a:ea typeface="+mn-ea"/>
          <a:cs typeface="+mn-cs"/>
        </a:defRPr>
      </a:lvl7pPr>
      <a:lvl8pPr marL="7380808" indent="-590465" algn="l" rtl="0" eaLnBrk="1" latinLnBrk="0" hangingPunct="1">
        <a:spcBef>
          <a:spcPct val="20000"/>
        </a:spcBef>
        <a:buClr>
          <a:schemeClr val="accent2"/>
        </a:buClr>
        <a:buChar char="•"/>
        <a:defRPr kumimoji="1" sz="4500" kern="1200" cap="small" baseline="0">
          <a:solidFill>
            <a:schemeClr val="tx2"/>
          </a:solidFill>
          <a:latin typeface="+mn-lt"/>
          <a:ea typeface="+mn-ea"/>
          <a:cs typeface="+mn-cs"/>
        </a:defRPr>
      </a:lvl8pPr>
      <a:lvl9pPr marL="8266505" indent="-590465" algn="l" rtl="0" eaLnBrk="1" latinLnBrk="0" hangingPunct="1">
        <a:spcBef>
          <a:spcPct val="20000"/>
        </a:spcBef>
        <a:buClr>
          <a:schemeClr val="accent1">
            <a:shade val="75000"/>
          </a:schemeClr>
        </a:buClr>
        <a:buChar char="•"/>
        <a:defRPr kumimoji="1" sz="45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1476162" algn="l" rtl="0" eaLnBrk="1" latinLnBrk="0" hangingPunct="1">
        <a:defRPr kumimoji="1" kern="1200">
          <a:solidFill>
            <a:schemeClr val="tx1"/>
          </a:solidFill>
          <a:latin typeface="+mn-lt"/>
          <a:ea typeface="+mn-ea"/>
          <a:cs typeface="+mn-cs"/>
        </a:defRPr>
      </a:lvl2pPr>
      <a:lvl3pPr marL="2952323" algn="l" rtl="0" eaLnBrk="1" latinLnBrk="0" hangingPunct="1">
        <a:defRPr kumimoji="1" kern="1200">
          <a:solidFill>
            <a:schemeClr val="tx1"/>
          </a:solidFill>
          <a:latin typeface="+mn-lt"/>
          <a:ea typeface="+mn-ea"/>
          <a:cs typeface="+mn-cs"/>
        </a:defRPr>
      </a:lvl3pPr>
      <a:lvl4pPr marL="4428485" algn="l" rtl="0" eaLnBrk="1" latinLnBrk="0" hangingPunct="1">
        <a:defRPr kumimoji="1" kern="1200">
          <a:solidFill>
            <a:schemeClr val="tx1"/>
          </a:solidFill>
          <a:latin typeface="+mn-lt"/>
          <a:ea typeface="+mn-ea"/>
          <a:cs typeface="+mn-cs"/>
        </a:defRPr>
      </a:lvl4pPr>
      <a:lvl5pPr marL="5904647" algn="l" rtl="0" eaLnBrk="1" latinLnBrk="0" hangingPunct="1">
        <a:defRPr kumimoji="1" kern="1200">
          <a:solidFill>
            <a:schemeClr val="tx1"/>
          </a:solidFill>
          <a:latin typeface="+mn-lt"/>
          <a:ea typeface="+mn-ea"/>
          <a:cs typeface="+mn-cs"/>
        </a:defRPr>
      </a:lvl5pPr>
      <a:lvl6pPr marL="7380808" algn="l" rtl="0" eaLnBrk="1" latinLnBrk="0" hangingPunct="1">
        <a:defRPr kumimoji="1" kern="1200">
          <a:solidFill>
            <a:schemeClr val="tx1"/>
          </a:solidFill>
          <a:latin typeface="+mn-lt"/>
          <a:ea typeface="+mn-ea"/>
          <a:cs typeface="+mn-cs"/>
        </a:defRPr>
      </a:lvl6pPr>
      <a:lvl7pPr marL="8856970" algn="l" rtl="0" eaLnBrk="1" latinLnBrk="0" hangingPunct="1">
        <a:defRPr kumimoji="1" kern="1200">
          <a:solidFill>
            <a:schemeClr val="tx1"/>
          </a:solidFill>
          <a:latin typeface="+mn-lt"/>
          <a:ea typeface="+mn-ea"/>
          <a:cs typeface="+mn-cs"/>
        </a:defRPr>
      </a:lvl7pPr>
      <a:lvl8pPr marL="10333131" algn="l" rtl="0" eaLnBrk="1" latinLnBrk="0" hangingPunct="1">
        <a:defRPr kumimoji="1" kern="1200">
          <a:solidFill>
            <a:schemeClr val="tx1"/>
          </a:solidFill>
          <a:latin typeface="+mn-lt"/>
          <a:ea typeface="+mn-ea"/>
          <a:cs typeface="+mn-cs"/>
        </a:defRPr>
      </a:lvl8pPr>
      <a:lvl9pPr marL="11809293"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3.wmf"/><Relationship Id="rId12"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png"/><Relationship Id="rId5" Type="http://schemas.openxmlformats.org/officeDocument/2006/relationships/image" Target="../media/image2.wmf"/><Relationship Id="rId10" Type="http://schemas.openxmlformats.org/officeDocument/2006/relationships/image" Target="../media/image5.png"/><Relationship Id="rId4" Type="http://schemas.openxmlformats.org/officeDocument/2006/relationships/oleObject" Target="../embeddings/oleObject1.bin"/><Relationship Id="rId9"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14504159" y="20358239"/>
            <a:ext cx="6089650" cy="707886"/>
          </a:xfrm>
          <a:prstGeom prst="rect">
            <a:avLst/>
          </a:prstGeom>
          <a:noFill/>
        </p:spPr>
        <p:txBody>
          <a:bodyPr>
            <a:spAutoFit/>
          </a:bodyPr>
          <a:lstStyle/>
          <a:p>
            <a:pPr>
              <a:defRPr/>
            </a:pPr>
            <a:r>
              <a:rPr lang="ja-JP" altLang="en-US" sz="2000" dirty="0">
                <a:latin typeface="+mn-ea"/>
                <a:ea typeface="+mn-ea"/>
              </a:rPr>
              <a:t>不用センサを持たないエージェントの総獲得報酬を</a:t>
            </a:r>
            <a:r>
              <a:rPr lang="en-US" altLang="ja-JP" sz="2000" dirty="0">
                <a:latin typeface="+mn-ea"/>
                <a:ea typeface="+mn-ea"/>
              </a:rPr>
              <a:t>1</a:t>
            </a:r>
          </a:p>
          <a:p>
            <a:pPr>
              <a:defRPr/>
            </a:pPr>
            <a:r>
              <a:rPr lang="ja-JP" altLang="en-US" sz="2000" dirty="0" smtClean="0">
                <a:latin typeface="+mn-ea"/>
                <a:ea typeface="+mn-ea"/>
              </a:rPr>
              <a:t>学習しないエージェント</a:t>
            </a:r>
            <a:r>
              <a:rPr lang="ja-JP" altLang="en-US" sz="2000" dirty="0">
                <a:latin typeface="+mn-ea"/>
                <a:ea typeface="+mn-ea"/>
              </a:rPr>
              <a:t>の総獲得報酬を</a:t>
            </a:r>
            <a:r>
              <a:rPr lang="en-US" altLang="ja-JP" sz="2000" dirty="0">
                <a:latin typeface="+mn-ea"/>
                <a:ea typeface="+mn-ea"/>
              </a:rPr>
              <a:t>0</a:t>
            </a:r>
            <a:r>
              <a:rPr lang="ja-JP" altLang="en-US" sz="2000" dirty="0">
                <a:latin typeface="+mn-ea"/>
                <a:ea typeface="+mn-ea"/>
              </a:rPr>
              <a:t>と</a:t>
            </a:r>
            <a:r>
              <a:rPr lang="ja-JP" altLang="en-US" sz="2000" dirty="0" smtClean="0">
                <a:latin typeface="+mn-ea"/>
                <a:ea typeface="+mn-ea"/>
              </a:rPr>
              <a:t>して正規化</a:t>
            </a:r>
            <a:endParaRPr lang="ja-JP" altLang="en-US" sz="2000" dirty="0">
              <a:latin typeface="+mn-ea"/>
              <a:ea typeface="+mn-ea"/>
            </a:endParaRPr>
          </a:p>
        </p:txBody>
      </p:sp>
      <p:sp>
        <p:nvSpPr>
          <p:cNvPr id="4" name="正方形/長方形 3"/>
          <p:cNvSpPr/>
          <p:nvPr/>
        </p:nvSpPr>
        <p:spPr>
          <a:xfrm>
            <a:off x="539750" y="693738"/>
            <a:ext cx="20307300" cy="21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認識能力の変化が学習に及ぼす影響について</a:t>
            </a:r>
            <a:endParaRPr lang="en-US" altLang="ja-JP" dirty="0">
              <a:solidFill>
                <a:schemeClr val="tx1"/>
              </a:solidFill>
            </a:endParaRPr>
          </a:p>
          <a:p>
            <a:pPr algn="ctr">
              <a:defRPr/>
            </a:pPr>
            <a:r>
              <a:rPr lang="en-US" altLang="ja-JP" sz="4000" dirty="0">
                <a:solidFill>
                  <a:schemeClr val="tx1"/>
                </a:solidFill>
              </a:rPr>
              <a:t>-</a:t>
            </a:r>
            <a:r>
              <a:rPr lang="ja-JP" altLang="en-US" sz="4000" dirty="0">
                <a:solidFill>
                  <a:schemeClr val="tx1"/>
                </a:solidFill>
              </a:rPr>
              <a:t>センサの過不足に対する強化学習の学習効率の変化</a:t>
            </a:r>
            <a:r>
              <a:rPr lang="en-US" altLang="ja-JP" sz="4000" dirty="0">
                <a:solidFill>
                  <a:schemeClr val="tx1"/>
                </a:solidFill>
              </a:rPr>
              <a:t>-</a:t>
            </a:r>
          </a:p>
          <a:p>
            <a:pPr algn="r">
              <a:defRPr/>
            </a:pPr>
            <a:r>
              <a:rPr lang="ja-JP" altLang="en-US" sz="3200" dirty="0">
                <a:solidFill>
                  <a:schemeClr val="tx1"/>
                </a:solidFill>
              </a:rPr>
              <a:t>情報電子工学系専攻　</a:t>
            </a:r>
            <a:r>
              <a:rPr lang="en-US" altLang="ja-JP" sz="3200" dirty="0">
                <a:solidFill>
                  <a:schemeClr val="tx1"/>
                </a:solidFill>
              </a:rPr>
              <a:t>10054068</a:t>
            </a:r>
            <a:r>
              <a:rPr lang="ja-JP" altLang="en-US" sz="3200" dirty="0">
                <a:solidFill>
                  <a:schemeClr val="tx1"/>
                </a:solidFill>
              </a:rPr>
              <a:t>　中南義典</a:t>
            </a:r>
          </a:p>
        </p:txBody>
      </p:sp>
      <p:sp>
        <p:nvSpPr>
          <p:cNvPr id="5" name="正方形/長方形 4"/>
          <p:cNvSpPr/>
          <p:nvPr/>
        </p:nvSpPr>
        <p:spPr>
          <a:xfrm>
            <a:off x="530225" y="3402013"/>
            <a:ext cx="20316825" cy="61928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ja-JP" altLang="en-US" sz="2800" dirty="0">
              <a:solidFill>
                <a:schemeClr val="tx1"/>
              </a:solidFill>
            </a:endParaRPr>
          </a:p>
        </p:txBody>
      </p:sp>
      <p:sp>
        <p:nvSpPr>
          <p:cNvPr id="10" name="正方形/長方形 9"/>
          <p:cNvSpPr/>
          <p:nvPr/>
        </p:nvSpPr>
        <p:spPr>
          <a:xfrm>
            <a:off x="10807700" y="8343900"/>
            <a:ext cx="9648825" cy="96996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ja-JP" altLang="en-US" sz="2800" dirty="0">
              <a:solidFill>
                <a:schemeClr val="tx1"/>
              </a:solidFill>
            </a:endParaRPr>
          </a:p>
        </p:txBody>
      </p:sp>
      <p:sp>
        <p:nvSpPr>
          <p:cNvPr id="11" name="正方形/長方形 10"/>
          <p:cNvSpPr/>
          <p:nvPr/>
        </p:nvSpPr>
        <p:spPr>
          <a:xfrm>
            <a:off x="539750" y="10099675"/>
            <a:ext cx="20307300" cy="11377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ja-JP" altLang="en-US" sz="2800" dirty="0">
              <a:solidFill>
                <a:schemeClr val="tx1"/>
              </a:solidFill>
            </a:endParaRPr>
          </a:p>
        </p:txBody>
      </p:sp>
      <p:sp>
        <p:nvSpPr>
          <p:cNvPr id="12" name="正方形/長方形 11"/>
          <p:cNvSpPr/>
          <p:nvPr/>
        </p:nvSpPr>
        <p:spPr>
          <a:xfrm>
            <a:off x="530225" y="21994813"/>
            <a:ext cx="14254163" cy="7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en-US" altLang="ja-JP" sz="2800" dirty="0">
              <a:solidFill>
                <a:schemeClr val="tx1"/>
              </a:solidFill>
            </a:endParaRPr>
          </a:p>
        </p:txBody>
      </p:sp>
      <p:sp>
        <p:nvSpPr>
          <p:cNvPr id="13" name="正方形/長方形 12"/>
          <p:cNvSpPr/>
          <p:nvPr/>
        </p:nvSpPr>
        <p:spPr>
          <a:xfrm>
            <a:off x="15205075" y="21994813"/>
            <a:ext cx="5641975" cy="7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en-US" altLang="ja-JP" sz="2800" dirty="0">
              <a:solidFill>
                <a:schemeClr val="tx1"/>
              </a:solidFill>
            </a:endParaRPr>
          </a:p>
        </p:txBody>
      </p:sp>
      <p:sp>
        <p:nvSpPr>
          <p:cNvPr id="3" name="正方形/長方形 2"/>
          <p:cNvSpPr/>
          <p:nvPr/>
        </p:nvSpPr>
        <p:spPr>
          <a:xfrm>
            <a:off x="828675" y="3186113"/>
            <a:ext cx="3384550" cy="576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chemeClr val="tx1"/>
                </a:solidFill>
              </a:rPr>
              <a:t>研究背景</a:t>
            </a:r>
          </a:p>
        </p:txBody>
      </p:sp>
      <p:sp>
        <p:nvSpPr>
          <p:cNvPr id="8202" name="テキスト ボックス 6"/>
          <p:cNvSpPr txBox="1">
            <a:spLocks noChangeArrowheads="1"/>
          </p:cNvSpPr>
          <p:nvPr/>
        </p:nvSpPr>
        <p:spPr bwMode="auto">
          <a:xfrm>
            <a:off x="631825" y="8323263"/>
            <a:ext cx="9861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400" b="1" dirty="0">
                <a:latin typeface="ＭＳ Ｐ明朝" pitchFamily="18" charset="-128"/>
                <a:ea typeface="ＭＳ Ｐ明朝" pitchFamily="18" charset="-128"/>
              </a:rPr>
              <a:t>これまでの成果</a:t>
            </a:r>
            <a:r>
              <a:rPr lang="ja-JP" altLang="en-US" sz="2400" dirty="0">
                <a:latin typeface="ＭＳ Ｐ明朝" pitchFamily="18" charset="-128"/>
                <a:ea typeface="ＭＳ Ｐ明朝" pitchFamily="18" charset="-128"/>
              </a:rPr>
              <a:t>：</a:t>
            </a:r>
            <a:endParaRPr lang="en-US" altLang="ja-JP" sz="2400"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抽象化したセンサに対してシミュレーションで調査を</a:t>
            </a:r>
            <a:r>
              <a:rPr lang="ja-JP" altLang="en-US" sz="2400" dirty="0" smtClean="0">
                <a:latin typeface="ＭＳ Ｐ明朝" pitchFamily="18" charset="-128"/>
                <a:ea typeface="ＭＳ Ｐ明朝" pitchFamily="18" charset="-128"/>
              </a:rPr>
              <a:t>行い，センサの過不足が強化学習に及ぼす影響を</a:t>
            </a:r>
            <a:r>
              <a:rPr lang="ja-JP" altLang="en-US" sz="2400" dirty="0">
                <a:latin typeface="ＭＳ Ｐ明朝" pitchFamily="18" charset="-128"/>
                <a:ea typeface="ＭＳ Ｐ明朝" pitchFamily="18" charset="-128"/>
              </a:rPr>
              <a:t>調査した</a:t>
            </a:r>
            <a:endParaRPr lang="en-US" altLang="ja-JP" sz="2400" dirty="0">
              <a:latin typeface="ＭＳ Ｐ明朝" pitchFamily="18" charset="-128"/>
              <a:ea typeface="ＭＳ Ｐ明朝" pitchFamily="18" charset="-128"/>
            </a:endParaRPr>
          </a:p>
        </p:txBody>
      </p:sp>
      <p:sp>
        <p:nvSpPr>
          <p:cNvPr id="14" name="正方形/長方形 13"/>
          <p:cNvSpPr/>
          <p:nvPr/>
        </p:nvSpPr>
        <p:spPr>
          <a:xfrm>
            <a:off x="10974388" y="8054975"/>
            <a:ext cx="3384550" cy="577850"/>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chemeClr val="tx1"/>
                </a:solidFill>
              </a:rPr>
              <a:t>研究目的</a:t>
            </a:r>
          </a:p>
        </p:txBody>
      </p:sp>
      <p:sp>
        <p:nvSpPr>
          <p:cNvPr id="15" name="正方形/長方形 14"/>
          <p:cNvSpPr/>
          <p:nvPr/>
        </p:nvSpPr>
        <p:spPr>
          <a:xfrm>
            <a:off x="817563" y="9810750"/>
            <a:ext cx="3384550" cy="5762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chemeClr val="tx1"/>
                </a:solidFill>
              </a:rPr>
              <a:t>検証方法</a:t>
            </a:r>
          </a:p>
        </p:txBody>
      </p:sp>
      <p:sp>
        <p:nvSpPr>
          <p:cNvPr id="16" name="正方形/長方形 15"/>
          <p:cNvSpPr/>
          <p:nvPr/>
        </p:nvSpPr>
        <p:spPr>
          <a:xfrm>
            <a:off x="5181600" y="21688425"/>
            <a:ext cx="3384550" cy="5762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chemeClr val="tx1"/>
                </a:solidFill>
              </a:rPr>
              <a:t>実験結果</a:t>
            </a:r>
          </a:p>
        </p:txBody>
      </p:sp>
      <p:sp>
        <p:nvSpPr>
          <p:cNvPr id="17" name="正方形/長方形 16"/>
          <p:cNvSpPr/>
          <p:nvPr/>
        </p:nvSpPr>
        <p:spPr>
          <a:xfrm>
            <a:off x="15695613" y="21775738"/>
            <a:ext cx="3621087" cy="576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chemeClr val="tx1"/>
                </a:solidFill>
              </a:rPr>
              <a:t>まとめと今後</a:t>
            </a:r>
            <a:r>
              <a:rPr lang="ja-JP" altLang="en-US" sz="3200" b="1" dirty="0">
                <a:solidFill>
                  <a:schemeClr val="tx1"/>
                </a:solidFill>
              </a:rPr>
              <a:t>の課題</a:t>
            </a:r>
          </a:p>
        </p:txBody>
      </p:sp>
      <p:sp>
        <p:nvSpPr>
          <p:cNvPr id="8" name="テキスト ボックス 7"/>
          <p:cNvSpPr txBox="1"/>
          <p:nvPr/>
        </p:nvSpPr>
        <p:spPr>
          <a:xfrm>
            <a:off x="714375" y="10541000"/>
            <a:ext cx="8313738" cy="830263"/>
          </a:xfrm>
          <a:prstGeom prst="rect">
            <a:avLst/>
          </a:prstGeom>
          <a:noFill/>
        </p:spPr>
        <p:txBody>
          <a:bodyPr>
            <a:spAutoFit/>
          </a:bodyPr>
          <a:lstStyle/>
          <a:p>
            <a:pPr>
              <a:defRPr/>
            </a:pPr>
            <a:r>
              <a:rPr lang="ja-JP" altLang="en-US" sz="2400" b="1" dirty="0">
                <a:latin typeface="+mn-ea"/>
                <a:ea typeface="+mn-ea"/>
              </a:rPr>
              <a:t>様々な状態空間を持つエージェントに不用センサを追加</a:t>
            </a:r>
            <a:endParaRPr lang="en-US" altLang="ja-JP" sz="2400" b="1" dirty="0">
              <a:latin typeface="+mn-ea"/>
              <a:ea typeface="+mn-ea"/>
            </a:endParaRPr>
          </a:p>
          <a:p>
            <a:pPr>
              <a:defRPr/>
            </a:pPr>
            <a:r>
              <a:rPr lang="ja-JP" altLang="en-US" sz="2400" b="1" dirty="0">
                <a:latin typeface="+mn-ea"/>
                <a:ea typeface="+mn-ea"/>
              </a:rPr>
              <a:t>　→不用センサを持つ場合・持たない場合の学習効果を比較</a:t>
            </a:r>
            <a:endParaRPr lang="en-US" altLang="ja-JP" sz="2400" b="1" dirty="0">
              <a:latin typeface="+mn-ea"/>
              <a:ea typeface="+mn-ea"/>
            </a:endParaRPr>
          </a:p>
        </p:txBody>
      </p:sp>
      <p:sp>
        <p:nvSpPr>
          <p:cNvPr id="8208" name="テキスト ボックス 31"/>
          <p:cNvSpPr txBox="1">
            <a:spLocks noChangeArrowheads="1"/>
          </p:cNvSpPr>
          <p:nvPr/>
        </p:nvSpPr>
        <p:spPr bwMode="auto">
          <a:xfrm>
            <a:off x="10852150" y="4003675"/>
            <a:ext cx="93614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defRPr/>
            </a:pPr>
            <a:r>
              <a:rPr lang="ja-JP" altLang="en-US" sz="2400" dirty="0" smtClean="0">
                <a:latin typeface="ＭＳ Ｐ明朝" pitchFamily="18" charset="-128"/>
                <a:ea typeface="ＭＳ Ｐ明朝" pitchFamily="18" charset="-128"/>
              </a:rPr>
              <a:t>・認識した情報を</a:t>
            </a:r>
            <a:r>
              <a:rPr lang="en-US" altLang="ja-JP" sz="2400" dirty="0" smtClean="0">
                <a:latin typeface="ＭＳ Ｐ明朝" pitchFamily="18" charset="-128"/>
                <a:ea typeface="ＭＳ Ｐ明朝" pitchFamily="18" charset="-128"/>
              </a:rPr>
              <a:t>V={</a:t>
            </a:r>
            <a:r>
              <a:rPr lang="en-US" altLang="ja-JP" sz="2400" dirty="0" err="1" smtClean="0">
                <a:latin typeface="ＭＳ Ｐ明朝" pitchFamily="18" charset="-128"/>
                <a:ea typeface="ＭＳ Ｐ明朝" pitchFamily="18" charset="-128"/>
              </a:rPr>
              <a:t>i|i</a:t>
            </a:r>
            <a:r>
              <a:rPr lang="en-US" altLang="ja-JP" sz="2400" dirty="0" smtClean="0">
                <a:latin typeface="ＭＳ Ｐ明朝" pitchFamily="18" charset="-128"/>
                <a:ea typeface="ＭＳ Ｐ明朝" pitchFamily="18" charset="-128"/>
              </a:rPr>
              <a:t>=1,2,…,N-1}</a:t>
            </a:r>
            <a:r>
              <a:rPr lang="ja-JP" altLang="en-US" sz="2400" dirty="0" smtClean="0">
                <a:latin typeface="ＭＳ Ｐ明朝" pitchFamily="18" charset="-128"/>
                <a:ea typeface="ＭＳ Ｐ明朝" pitchFamily="18" charset="-128"/>
              </a:rPr>
              <a:t>の値で出力する</a:t>
            </a:r>
            <a:endParaRPr lang="en-US" altLang="ja-JP" sz="2400" dirty="0" smtClean="0">
              <a:latin typeface="ＭＳ Ｐ明朝" pitchFamily="18" charset="-128"/>
              <a:ea typeface="ＭＳ Ｐ明朝" pitchFamily="18" charset="-128"/>
            </a:endParaRPr>
          </a:p>
          <a:p>
            <a:pPr eaLnBrk="1" hangingPunct="1">
              <a:defRPr/>
            </a:pPr>
            <a:r>
              <a:rPr lang="ja-JP" altLang="en-US" sz="2400" dirty="0" smtClean="0">
                <a:latin typeface="ＭＳ Ｐ明朝" pitchFamily="18" charset="-128"/>
                <a:ea typeface="ＭＳ Ｐ明朝" pitchFamily="18" charset="-128"/>
              </a:rPr>
              <a:t>　・タスク達成に必要なセンサ：</a:t>
            </a:r>
            <a:r>
              <a:rPr lang="ja-JP" altLang="en-US" sz="2400" b="1" dirty="0" smtClean="0">
                <a:solidFill>
                  <a:srgbClr val="0070C0"/>
                </a:solidFill>
                <a:latin typeface="ＭＳ Ｐ明朝" pitchFamily="18" charset="-128"/>
                <a:ea typeface="ＭＳ Ｐ明朝" pitchFamily="18" charset="-128"/>
              </a:rPr>
              <a:t>必要センサ</a:t>
            </a:r>
            <a:endParaRPr lang="en-US" altLang="ja-JP" sz="2400" b="1" dirty="0" smtClean="0">
              <a:solidFill>
                <a:srgbClr val="0070C0"/>
              </a:solidFill>
              <a:latin typeface="ＭＳ Ｐ明朝" pitchFamily="18" charset="-128"/>
              <a:ea typeface="ＭＳ Ｐ明朝" pitchFamily="18" charset="-128"/>
            </a:endParaRPr>
          </a:p>
          <a:p>
            <a:pPr eaLnBrk="1" hangingPunct="1">
              <a:defRPr/>
            </a:pPr>
            <a:r>
              <a:rPr lang="ja-JP" altLang="en-US" sz="2400" dirty="0" smtClean="0">
                <a:latin typeface="ＭＳ Ｐ明朝" pitchFamily="18" charset="-128"/>
                <a:ea typeface="ＭＳ Ｐ明朝" pitchFamily="18" charset="-128"/>
              </a:rPr>
              <a:t>　・出力する値が，いずれかの必要センサと</a:t>
            </a:r>
            <a:r>
              <a:rPr lang="en-US" altLang="ja-JP" sz="2400" dirty="0" smtClean="0">
                <a:latin typeface="ＭＳ Ｐ明朝" pitchFamily="18" charset="-128"/>
                <a:ea typeface="ＭＳ Ｐ明朝" pitchFamily="18" charset="-128"/>
              </a:rPr>
              <a:t>1</a:t>
            </a:r>
            <a:r>
              <a:rPr lang="ja-JP" altLang="en-US" sz="2400" dirty="0" smtClean="0">
                <a:latin typeface="ＭＳ Ｐ明朝" pitchFamily="18" charset="-128"/>
                <a:ea typeface="ＭＳ Ｐ明朝" pitchFamily="18" charset="-128"/>
              </a:rPr>
              <a:t>対</a:t>
            </a:r>
            <a:r>
              <a:rPr lang="en-US" altLang="ja-JP" sz="2400" dirty="0" smtClean="0">
                <a:latin typeface="ＭＳ Ｐ明朝" pitchFamily="18" charset="-128"/>
                <a:ea typeface="ＭＳ Ｐ明朝" pitchFamily="18" charset="-128"/>
              </a:rPr>
              <a:t>1</a:t>
            </a:r>
            <a:r>
              <a:rPr lang="ja-JP" altLang="en-US" sz="2400" dirty="0" smtClean="0">
                <a:latin typeface="ＭＳ Ｐ明朝" pitchFamily="18" charset="-128"/>
                <a:ea typeface="ＭＳ Ｐ明朝" pitchFamily="18" charset="-128"/>
              </a:rPr>
              <a:t>対応：</a:t>
            </a:r>
            <a:r>
              <a:rPr lang="ja-JP" altLang="en-US" sz="2400" b="1" dirty="0" smtClean="0">
                <a:solidFill>
                  <a:schemeClr val="accent4">
                    <a:lumMod val="50000"/>
                  </a:schemeClr>
                </a:solidFill>
                <a:latin typeface="ＭＳ Ｐ明朝" pitchFamily="18" charset="-128"/>
                <a:ea typeface="ＭＳ Ｐ明朝" pitchFamily="18" charset="-128"/>
              </a:rPr>
              <a:t>重複センサ</a:t>
            </a:r>
            <a:endParaRPr lang="en-US" altLang="ja-JP" sz="2400" b="1" dirty="0" smtClean="0">
              <a:solidFill>
                <a:schemeClr val="accent4">
                  <a:lumMod val="50000"/>
                </a:schemeClr>
              </a:solidFill>
              <a:latin typeface="ＭＳ Ｐ明朝" pitchFamily="18" charset="-128"/>
              <a:ea typeface="ＭＳ Ｐ明朝" pitchFamily="18" charset="-128"/>
            </a:endParaRPr>
          </a:p>
          <a:p>
            <a:pPr eaLnBrk="1" hangingPunct="1">
              <a:defRPr/>
            </a:pPr>
            <a:r>
              <a:rPr lang="ja-JP" altLang="en-US" sz="2400" dirty="0" smtClean="0">
                <a:latin typeface="ＭＳ Ｐ明朝" pitchFamily="18" charset="-128"/>
                <a:ea typeface="ＭＳ Ｐ明朝" pitchFamily="18" charset="-128"/>
              </a:rPr>
              <a:t>　・報酬に対して独立に値を出力するセンサ：</a:t>
            </a:r>
            <a:r>
              <a:rPr lang="ja-JP" altLang="en-US" sz="2400" b="1" dirty="0" smtClean="0">
                <a:solidFill>
                  <a:srgbClr val="FF0000"/>
                </a:solidFill>
                <a:latin typeface="ＭＳ Ｐ明朝" pitchFamily="18" charset="-128"/>
                <a:ea typeface="ＭＳ Ｐ明朝" pitchFamily="18" charset="-128"/>
              </a:rPr>
              <a:t>不用センサ</a:t>
            </a:r>
            <a:endParaRPr lang="en-US" altLang="ja-JP" sz="2400" b="1" dirty="0" smtClean="0">
              <a:solidFill>
                <a:srgbClr val="FF0000"/>
              </a:solidFill>
              <a:latin typeface="ＭＳ Ｐ明朝" pitchFamily="18" charset="-128"/>
              <a:ea typeface="ＭＳ Ｐ明朝" pitchFamily="18" charset="-128"/>
            </a:endParaRPr>
          </a:p>
        </p:txBody>
      </p:sp>
      <p:sp>
        <p:nvSpPr>
          <p:cNvPr id="62" name="テキスト ボックス 61"/>
          <p:cNvSpPr txBox="1"/>
          <p:nvPr/>
        </p:nvSpPr>
        <p:spPr>
          <a:xfrm>
            <a:off x="806450" y="22066250"/>
            <a:ext cx="4508500" cy="460375"/>
          </a:xfrm>
          <a:prstGeom prst="rect">
            <a:avLst/>
          </a:prstGeom>
          <a:noFill/>
        </p:spPr>
        <p:txBody>
          <a:bodyPr>
            <a:spAutoFit/>
          </a:bodyPr>
          <a:lstStyle/>
          <a:p>
            <a:pPr>
              <a:defRPr/>
            </a:pPr>
            <a:r>
              <a:rPr lang="ja-JP" altLang="en-US" sz="2400" b="1" dirty="0">
                <a:latin typeface="+mn-ea"/>
                <a:ea typeface="+mn-ea"/>
              </a:rPr>
              <a:t>実験パラメータ（後で訂正）</a:t>
            </a:r>
          </a:p>
        </p:txBody>
      </p:sp>
      <p:sp>
        <p:nvSpPr>
          <p:cNvPr id="65" name="テキスト ボックス 64"/>
          <p:cNvSpPr txBox="1"/>
          <p:nvPr/>
        </p:nvSpPr>
        <p:spPr>
          <a:xfrm>
            <a:off x="4698076" y="25841718"/>
            <a:ext cx="5037750" cy="400110"/>
          </a:xfrm>
          <a:prstGeom prst="rect">
            <a:avLst/>
          </a:prstGeom>
          <a:noFill/>
        </p:spPr>
        <p:txBody>
          <a:bodyPr wrap="square">
            <a:spAutoFit/>
          </a:bodyPr>
          <a:lstStyle/>
          <a:p>
            <a:pPr algn="ctr">
              <a:defRPr/>
            </a:pPr>
            <a:r>
              <a:rPr lang="ja-JP" altLang="en-US" sz="2000" dirty="0" smtClean="0">
                <a:latin typeface="+mn-ea"/>
                <a:ea typeface="+mn-ea"/>
              </a:rPr>
              <a:t>図</a:t>
            </a:r>
            <a:r>
              <a:rPr lang="en-US" altLang="ja-JP" sz="2000" dirty="0" smtClean="0">
                <a:latin typeface="+mn-ea"/>
                <a:ea typeface="+mn-ea"/>
              </a:rPr>
              <a:t>1.</a:t>
            </a:r>
            <a:r>
              <a:rPr lang="ja-JP" altLang="en-US" sz="2000" dirty="0" smtClean="0">
                <a:latin typeface="+mn-ea"/>
                <a:ea typeface="+mn-ea"/>
              </a:rPr>
              <a:t>各エージェント</a:t>
            </a:r>
            <a:r>
              <a:rPr lang="ja-JP" altLang="en-US" sz="2000" dirty="0">
                <a:latin typeface="+mn-ea"/>
                <a:ea typeface="+mn-ea"/>
              </a:rPr>
              <a:t>の</a:t>
            </a:r>
            <a:r>
              <a:rPr lang="en-US" altLang="ja-JP" sz="2000" dirty="0" smtClean="0">
                <a:latin typeface="+mn-ea"/>
                <a:ea typeface="+mn-ea"/>
              </a:rPr>
              <a:t>SMA</a:t>
            </a:r>
            <a:r>
              <a:rPr lang="ja-JP" altLang="en-US" sz="2000" dirty="0" smtClean="0">
                <a:latin typeface="+mn-ea"/>
                <a:ea typeface="+mn-ea"/>
              </a:rPr>
              <a:t>の推移の比較</a:t>
            </a:r>
            <a:endParaRPr lang="ja-JP" altLang="en-US" sz="2000" dirty="0">
              <a:latin typeface="+mn-ea"/>
              <a:ea typeface="+mn-ea"/>
            </a:endParaRPr>
          </a:p>
        </p:txBody>
      </p:sp>
      <p:sp>
        <p:nvSpPr>
          <p:cNvPr id="8211" name="テキスト ボックス 67"/>
          <p:cNvSpPr txBox="1">
            <a:spLocks noChangeArrowheads="1"/>
          </p:cNvSpPr>
          <p:nvPr/>
        </p:nvSpPr>
        <p:spPr bwMode="auto">
          <a:xfrm>
            <a:off x="15292388" y="22434550"/>
            <a:ext cx="5311775"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400" b="1" dirty="0">
                <a:latin typeface="ＭＳ Ｐ明朝" pitchFamily="18" charset="-128"/>
                <a:ea typeface="ＭＳ Ｐ明朝" pitchFamily="18" charset="-128"/>
              </a:rPr>
              <a:t>不用センサの学習への影響</a:t>
            </a:r>
            <a:endParaRPr lang="en-US" altLang="ja-JP" sz="2400" b="1"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a:t>
            </a:r>
            <a:r>
              <a:rPr lang="en-US" altLang="ja-JP" sz="2400" dirty="0">
                <a:latin typeface="ＭＳ Ｐ明朝" pitchFamily="18" charset="-128"/>
                <a:ea typeface="ＭＳ Ｐ明朝" pitchFamily="18" charset="-128"/>
              </a:rPr>
              <a:t>N</a:t>
            </a:r>
            <a:r>
              <a:rPr lang="ja-JP" altLang="en-US" sz="2400" dirty="0">
                <a:latin typeface="ＭＳ Ｐ明朝" pitchFamily="18" charset="-128"/>
                <a:ea typeface="ＭＳ Ｐ明朝" pitchFamily="18" charset="-128"/>
              </a:rPr>
              <a:t>の値に比例して学習時間が増加</a:t>
            </a:r>
            <a:endParaRPr lang="en-US" altLang="ja-JP" sz="2400"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・最終的な学習効果には影響が無い</a:t>
            </a:r>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algn="ctr" eaLnBrk="1" hangingPunct="1"/>
            <a:r>
              <a:rPr lang="ja-JP" altLang="en-US" sz="2400" dirty="0">
                <a:latin typeface="ＭＳ Ｐ明朝" pitchFamily="18" charset="-128"/>
                <a:ea typeface="ＭＳ Ｐ明朝" pitchFamily="18" charset="-128"/>
              </a:rPr>
              <a:t>学習時間の増加から不用センサ</a:t>
            </a:r>
            <a:r>
              <a:rPr lang="ja-JP" altLang="en-US" sz="2400" dirty="0" smtClean="0">
                <a:latin typeface="ＭＳ Ｐ明朝" pitchFamily="18" charset="-128"/>
                <a:ea typeface="ＭＳ Ｐ明朝" pitchFamily="18" charset="-128"/>
              </a:rPr>
              <a:t>の存在を</a:t>
            </a:r>
            <a:r>
              <a:rPr lang="ja-JP" altLang="en-US" sz="2400" dirty="0">
                <a:latin typeface="ＭＳ Ｐ明朝" pitchFamily="18" charset="-128"/>
                <a:ea typeface="ＭＳ Ｐ明朝" pitchFamily="18" charset="-128"/>
              </a:rPr>
              <a:t>判断可能</a:t>
            </a:r>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・必要センサが不足している場合の影響が不明なまま</a:t>
            </a:r>
            <a:endParaRPr lang="en-US" altLang="ja-JP" sz="2400"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・不足している場合と比べたときの学習に及ぼす影響の違いは？</a:t>
            </a:r>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endParaRPr lang="en-US" altLang="ja-JP" sz="2400" dirty="0">
              <a:latin typeface="ＭＳ Ｐ明朝" pitchFamily="18" charset="-128"/>
              <a:ea typeface="ＭＳ Ｐ明朝" pitchFamily="18" charset="-128"/>
            </a:endParaRPr>
          </a:p>
          <a:p>
            <a:pPr eaLnBrk="1" hangingPunct="1"/>
            <a:r>
              <a:rPr lang="ja-JP" altLang="en-US" sz="2400" b="1" dirty="0">
                <a:latin typeface="ＭＳ Ｐ明朝" pitchFamily="18" charset="-128"/>
                <a:ea typeface="ＭＳ Ｐ明朝" pitchFamily="18" charset="-128"/>
              </a:rPr>
              <a:t>今後の課題</a:t>
            </a:r>
            <a:endParaRPr lang="en-US" altLang="ja-JP" sz="2400" b="1" dirty="0">
              <a:latin typeface="ＭＳ Ｐ明朝" pitchFamily="18" charset="-128"/>
              <a:ea typeface="ＭＳ Ｐ明朝" pitchFamily="18" charset="-128"/>
            </a:endParaRPr>
          </a:p>
          <a:p>
            <a:pPr eaLnBrk="1" hangingPunct="1"/>
            <a:r>
              <a:rPr lang="ja-JP" altLang="en-US" sz="2400" dirty="0">
                <a:latin typeface="ＭＳ Ｐ明朝" pitchFamily="18" charset="-128"/>
                <a:ea typeface="ＭＳ Ｐ明朝" pitchFamily="18" charset="-128"/>
              </a:rPr>
              <a:t>・多値認識する必要センサが不足している場合に学習に及ぼす影響を調査</a:t>
            </a:r>
            <a:endParaRPr lang="en-US" altLang="ja-JP" sz="2400" dirty="0">
              <a:latin typeface="ＭＳ Ｐ明朝" pitchFamily="18" charset="-128"/>
              <a:ea typeface="ＭＳ Ｐ明朝" pitchFamily="18" charset="-128"/>
            </a:endParaRPr>
          </a:p>
        </p:txBody>
      </p:sp>
      <p:sp>
        <p:nvSpPr>
          <p:cNvPr id="8212" name="テキスト ボックス 68"/>
          <p:cNvSpPr txBox="1">
            <a:spLocks noChangeArrowheads="1"/>
          </p:cNvSpPr>
          <p:nvPr/>
        </p:nvSpPr>
        <p:spPr bwMode="auto">
          <a:xfrm>
            <a:off x="9194800" y="14678025"/>
            <a:ext cx="6111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400">
                <a:latin typeface="ＭＳ Ｐ明朝" pitchFamily="18" charset="-128"/>
                <a:ea typeface="ＭＳ Ｐ明朝" pitchFamily="18" charset="-128"/>
              </a:rPr>
              <a:t>・</a:t>
            </a:r>
            <a:r>
              <a:rPr lang="en-US" altLang="ja-JP" sz="2400">
                <a:latin typeface="ＭＳ Ｐ明朝" pitchFamily="18" charset="-128"/>
                <a:ea typeface="ＭＳ Ｐ明朝" pitchFamily="18" charset="-128"/>
              </a:rPr>
              <a:t>P</a:t>
            </a:r>
            <a:r>
              <a:rPr lang="ja-JP" altLang="en-US" sz="2400">
                <a:latin typeface="ＭＳ Ｐ明朝" pitchFamily="18" charset="-128"/>
                <a:ea typeface="ＭＳ Ｐ明朝" pitchFamily="18" charset="-128"/>
              </a:rPr>
              <a:t>個の状態によって構成</a:t>
            </a:r>
            <a:endParaRPr lang="en-US" altLang="ja-JP" sz="2400">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・各状態は一つの報酬と二つの遷移先を持つ</a:t>
            </a:r>
            <a:endParaRPr lang="en-US" altLang="ja-JP" sz="2400">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・報酬は以下の式から決定</a:t>
            </a:r>
          </a:p>
        </p:txBody>
      </p:sp>
      <p:sp>
        <p:nvSpPr>
          <p:cNvPr id="8213" name="テキスト ボックス 120"/>
          <p:cNvSpPr txBox="1">
            <a:spLocks noChangeArrowheads="1"/>
          </p:cNvSpPr>
          <p:nvPr/>
        </p:nvSpPr>
        <p:spPr bwMode="auto">
          <a:xfrm>
            <a:off x="10904538" y="8616950"/>
            <a:ext cx="9515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800" b="1">
                <a:solidFill>
                  <a:srgbClr val="FF0000"/>
                </a:solidFill>
                <a:latin typeface="ＭＳ Ｐ明朝" pitchFamily="18" charset="-128"/>
                <a:ea typeface="ＭＳ Ｐ明朝" pitchFamily="18" charset="-128"/>
              </a:rPr>
              <a:t>多値認識を行う不用センサ</a:t>
            </a:r>
            <a:r>
              <a:rPr lang="ja-JP" altLang="en-US" sz="2800" b="1">
                <a:latin typeface="ＭＳ Ｐ明朝" pitchFamily="18" charset="-128"/>
                <a:ea typeface="ＭＳ Ｐ明朝" pitchFamily="18" charset="-128"/>
              </a:rPr>
              <a:t>が学習に及ぼす影響を調査する</a:t>
            </a:r>
          </a:p>
        </p:txBody>
      </p:sp>
      <p:sp>
        <p:nvSpPr>
          <p:cNvPr id="2" name="正方形/長方形 12"/>
          <p:cNvSpPr/>
          <p:nvPr/>
        </p:nvSpPr>
        <p:spPr>
          <a:xfrm>
            <a:off x="9109075" y="10387013"/>
            <a:ext cx="11593513" cy="38163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en-US" altLang="ja-JP" sz="2800" dirty="0">
              <a:solidFill>
                <a:schemeClr val="tx1"/>
              </a:solidFill>
            </a:endParaRPr>
          </a:p>
        </p:txBody>
      </p:sp>
      <p:sp>
        <p:nvSpPr>
          <p:cNvPr id="19" name="正方形/長方形 12"/>
          <p:cNvSpPr/>
          <p:nvPr/>
        </p:nvSpPr>
        <p:spPr>
          <a:xfrm>
            <a:off x="9109075" y="14484350"/>
            <a:ext cx="11593513" cy="30321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en-US" altLang="ja-JP" sz="2800" dirty="0">
              <a:solidFill>
                <a:schemeClr val="tx1"/>
              </a:solidFill>
            </a:endParaRPr>
          </a:p>
        </p:txBody>
      </p:sp>
      <p:graphicFrame>
        <p:nvGraphicFramePr>
          <p:cNvPr id="31" name="表 8299"/>
          <p:cNvGraphicFramePr>
            <a:graphicFrameLocks noGrp="1"/>
          </p:cNvGraphicFramePr>
          <p:nvPr>
            <p:extLst>
              <p:ext uri="{D42A27DB-BD31-4B8C-83A1-F6EECF244321}">
                <p14:modId xmlns:p14="http://schemas.microsoft.com/office/powerpoint/2010/main" val="3725607740"/>
              </p:ext>
            </p:extLst>
          </p:nvPr>
        </p:nvGraphicFramePr>
        <p:xfrm>
          <a:off x="847725" y="22717125"/>
          <a:ext cx="3748088" cy="3730632"/>
        </p:xfrm>
        <a:graphic>
          <a:graphicData uri="http://schemas.openxmlformats.org/drawingml/2006/table">
            <a:tbl>
              <a:tblPr firstRow="1" bandRow="1">
                <a:tableStyleId>{5C22544A-7EE6-4342-B048-85BDC9FD1C3A}</a:tableStyleId>
              </a:tblPr>
              <a:tblGrid>
                <a:gridCol w="2788891"/>
                <a:gridCol w="959197"/>
              </a:tblGrid>
              <a:tr h="365750">
                <a:tc>
                  <a:txBody>
                    <a:bodyPr/>
                    <a:lstStyle/>
                    <a:p>
                      <a:r>
                        <a:rPr kumimoji="1" lang="en-US" altLang="ja-JP" sz="1800" b="0" dirty="0" smtClean="0">
                          <a:solidFill>
                            <a:schemeClr val="tx1"/>
                          </a:solidFill>
                        </a:rPr>
                        <a:t>P</a:t>
                      </a:r>
                      <a:endParaRPr kumimoji="1" lang="ja-JP" altLang="en-US" sz="1800" b="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b="0" dirty="0" smtClean="0">
                          <a:solidFill>
                            <a:schemeClr val="tx1"/>
                          </a:solidFill>
                        </a:rPr>
                        <a:t>30</a:t>
                      </a:r>
                      <a:r>
                        <a:rPr kumimoji="1" lang="ja-JP" altLang="en-US" sz="1800" b="0" dirty="0" smtClean="0">
                          <a:solidFill>
                            <a:schemeClr val="tx1"/>
                          </a:solidFill>
                        </a:rPr>
                        <a:t>～</a:t>
                      </a:r>
                      <a:r>
                        <a:rPr kumimoji="1" lang="en-US" altLang="ja-JP" sz="1800" b="0" dirty="0" smtClean="0">
                          <a:solidFill>
                            <a:schemeClr val="tx1"/>
                          </a:solidFill>
                        </a:rPr>
                        <a:t>40</a:t>
                      </a:r>
                      <a:endParaRPr kumimoji="1" lang="ja-JP" altLang="en-US" sz="1800" b="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5750">
                <a:tc>
                  <a:txBody>
                    <a:bodyPr/>
                    <a:lstStyle/>
                    <a:p>
                      <a:r>
                        <a:rPr kumimoji="1" lang="en-US" altLang="ja-JP" sz="1800" b="0" dirty="0" smtClean="0">
                          <a:solidFill>
                            <a:schemeClr val="tx1"/>
                          </a:solidFill>
                        </a:rPr>
                        <a:t>N</a:t>
                      </a:r>
                      <a:endParaRPr kumimoji="1" lang="ja-JP" altLang="en-US" sz="1800" b="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b="0" dirty="0" smtClean="0">
                          <a:solidFill>
                            <a:schemeClr val="tx1"/>
                          </a:solidFill>
                        </a:rPr>
                        <a:t>2</a:t>
                      </a:r>
                      <a:r>
                        <a:rPr kumimoji="1" lang="ja-JP" altLang="en-US" sz="1800" b="0" dirty="0" smtClean="0">
                          <a:solidFill>
                            <a:schemeClr val="tx1"/>
                          </a:solidFill>
                        </a:rPr>
                        <a:t>～</a:t>
                      </a:r>
                      <a:r>
                        <a:rPr kumimoji="1" lang="en-US" altLang="ja-JP" sz="1800" b="0" dirty="0" smtClean="0">
                          <a:solidFill>
                            <a:schemeClr val="tx1"/>
                          </a:solidFill>
                        </a:rPr>
                        <a:t>10</a:t>
                      </a:r>
                      <a:endParaRPr kumimoji="1" lang="ja-JP" altLang="en-US" sz="1800" b="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β</a:t>
                      </a:r>
                      <a:r>
                        <a:rPr kumimoji="1" lang="ja-JP" altLang="en-US" sz="1800" dirty="0" smtClean="0">
                          <a:solidFill>
                            <a:schemeClr val="tx1"/>
                          </a:solidFill>
                        </a:rPr>
                        <a:t>（報酬設定の係数）</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0.65</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α</a:t>
                      </a:r>
                      <a:r>
                        <a:rPr kumimoji="1" lang="ja-JP" altLang="en-US" sz="1800" dirty="0" smtClean="0">
                          <a:solidFill>
                            <a:schemeClr val="tx1"/>
                          </a:solidFill>
                        </a:rPr>
                        <a:t>（強化学習の）</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0.7</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γ</a:t>
                      </a:r>
                      <a:r>
                        <a:rPr kumimoji="1" lang="ja-JP" altLang="en-US" sz="1800" dirty="0" smtClean="0">
                          <a:solidFill>
                            <a:schemeClr val="tx1"/>
                          </a:solidFill>
                        </a:rPr>
                        <a:t>（強化学習の割引率）</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0.6</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ε</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0.05</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R</a:t>
                      </a:r>
                      <a:r>
                        <a:rPr kumimoji="1" lang="ja-JP" altLang="en-US" sz="1800" dirty="0" smtClean="0">
                          <a:solidFill>
                            <a:schemeClr val="tx1"/>
                          </a:solidFill>
                        </a:rPr>
                        <a:t>（学習ステップ数）</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5000</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S</a:t>
                      </a:r>
                      <a:r>
                        <a:rPr kumimoji="1" lang="ja-JP" altLang="en-US" sz="1800" dirty="0" smtClean="0">
                          <a:solidFill>
                            <a:schemeClr val="tx1"/>
                          </a:solidFill>
                        </a:rPr>
                        <a:t>（タスクの数）</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40</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L</a:t>
                      </a:r>
                      <a:r>
                        <a:rPr kumimoji="1" lang="ja-JP" altLang="en-US" sz="1800" dirty="0" smtClean="0">
                          <a:solidFill>
                            <a:schemeClr val="tx1"/>
                          </a:solidFill>
                        </a:rPr>
                        <a:t>（</a:t>
                      </a:r>
                      <a:r>
                        <a:rPr kumimoji="1" lang="en-US" altLang="ja-JP" sz="1800" dirty="0" smtClean="0">
                          <a:solidFill>
                            <a:schemeClr val="tx1"/>
                          </a:solidFill>
                        </a:rPr>
                        <a:t>SMA</a:t>
                      </a:r>
                      <a:r>
                        <a:rPr kumimoji="1" lang="ja-JP" altLang="en-US" sz="1800" dirty="0" smtClean="0">
                          <a:solidFill>
                            <a:schemeClr val="tx1"/>
                          </a:solidFill>
                        </a:rPr>
                        <a:t>の母数）</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100</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4891">
                <a:tc>
                  <a:txBody>
                    <a:bodyPr/>
                    <a:lstStyle/>
                    <a:p>
                      <a:r>
                        <a:rPr kumimoji="1" lang="en-US" altLang="ja-JP" sz="1800" dirty="0" smtClean="0">
                          <a:solidFill>
                            <a:schemeClr val="tx1"/>
                          </a:solidFill>
                        </a:rPr>
                        <a:t>Q</a:t>
                      </a:r>
                      <a:r>
                        <a:rPr kumimoji="1" lang="ja-JP" altLang="en-US" sz="1800" dirty="0" smtClean="0">
                          <a:solidFill>
                            <a:schemeClr val="tx1"/>
                          </a:solidFill>
                        </a:rPr>
                        <a:t>の初期値</a:t>
                      </a:r>
                      <a:endParaRPr kumimoji="1" lang="en-US" altLang="ja-JP" sz="1800" dirty="0" smtClean="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800" dirty="0" smtClean="0">
                          <a:solidFill>
                            <a:schemeClr val="tx1"/>
                          </a:solidFill>
                        </a:rPr>
                        <a:t>600</a:t>
                      </a:r>
                      <a:endParaRPr kumimoji="1" lang="ja-JP" altLang="en-US" sz="1800" dirty="0">
                        <a:solidFill>
                          <a:schemeClr val="tx1"/>
                        </a:solidFill>
                      </a:endParaRPr>
                    </a:p>
                  </a:txBody>
                  <a:tcPr marL="91437" marR="91437"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8251" name="テキスト ボックス 65"/>
          <p:cNvSpPr txBox="1">
            <a:spLocks noChangeArrowheads="1"/>
          </p:cNvSpPr>
          <p:nvPr/>
        </p:nvSpPr>
        <p:spPr bwMode="auto">
          <a:xfrm>
            <a:off x="2702944" y="27814587"/>
            <a:ext cx="81756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400">
                <a:latin typeface="ＭＳ Ｐ明朝" pitchFamily="18" charset="-128"/>
                <a:ea typeface="ＭＳ Ｐ明朝" pitchFamily="18" charset="-128"/>
              </a:rPr>
              <a:t>・不用センサを持つエージェントは</a:t>
            </a:r>
            <a:r>
              <a:rPr lang="ja-JP" altLang="en-US" sz="2400">
                <a:solidFill>
                  <a:srgbClr val="FF0000"/>
                </a:solidFill>
                <a:latin typeface="ＭＳ Ｐ明朝" pitchFamily="18" charset="-128"/>
                <a:ea typeface="ＭＳ Ｐ明朝" pitchFamily="18" charset="-128"/>
              </a:rPr>
              <a:t>学習収束までの時間が増加</a:t>
            </a:r>
            <a:endParaRPr lang="en-US" altLang="ja-JP" sz="2400">
              <a:solidFill>
                <a:srgbClr val="FF0000"/>
              </a:solidFill>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・学習時間の</a:t>
            </a:r>
            <a:r>
              <a:rPr lang="ja-JP" altLang="en-US" sz="2400">
                <a:solidFill>
                  <a:srgbClr val="FF0000"/>
                </a:solidFill>
                <a:latin typeface="ＭＳ Ｐ明朝" pitchFamily="18" charset="-128"/>
                <a:ea typeface="ＭＳ Ｐ明朝" pitchFamily="18" charset="-128"/>
              </a:rPr>
              <a:t>増加量は</a:t>
            </a:r>
            <a:r>
              <a:rPr lang="en-US" altLang="ja-JP" sz="2400">
                <a:solidFill>
                  <a:srgbClr val="FF0000"/>
                </a:solidFill>
                <a:latin typeface="ＭＳ Ｐ明朝" pitchFamily="18" charset="-128"/>
                <a:ea typeface="ＭＳ Ｐ明朝" pitchFamily="18" charset="-128"/>
              </a:rPr>
              <a:t>N</a:t>
            </a:r>
            <a:r>
              <a:rPr lang="ja-JP" altLang="en-US" sz="2400">
                <a:solidFill>
                  <a:srgbClr val="FF0000"/>
                </a:solidFill>
                <a:latin typeface="ＭＳ Ｐ明朝" pitchFamily="18" charset="-128"/>
                <a:ea typeface="ＭＳ Ｐ明朝" pitchFamily="18" charset="-128"/>
              </a:rPr>
              <a:t>に依存</a:t>
            </a:r>
            <a:endParaRPr lang="en-US" altLang="ja-JP" sz="2400">
              <a:solidFill>
                <a:srgbClr val="FF0000"/>
              </a:solidFill>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　：</a:t>
            </a:r>
            <a:r>
              <a:rPr lang="en-US" altLang="ja-JP" sz="2400">
                <a:latin typeface="ＭＳ Ｐ明朝" pitchFamily="18" charset="-128"/>
                <a:ea typeface="ＭＳ Ｐ明朝" pitchFamily="18" charset="-128"/>
              </a:rPr>
              <a:t>N</a:t>
            </a:r>
            <a:r>
              <a:rPr lang="ja-JP" altLang="en-US" sz="2400">
                <a:latin typeface="ＭＳ Ｐ明朝" pitchFamily="18" charset="-128"/>
                <a:ea typeface="ＭＳ Ｐ明朝" pitchFamily="18" charset="-128"/>
              </a:rPr>
              <a:t>値不用センサを持つと学習時間が</a:t>
            </a:r>
            <a:r>
              <a:rPr lang="en-US" altLang="ja-JP" sz="2400">
                <a:latin typeface="ＭＳ Ｐ明朝" pitchFamily="18" charset="-128"/>
                <a:ea typeface="ＭＳ Ｐ明朝" pitchFamily="18" charset="-128"/>
              </a:rPr>
              <a:t>N</a:t>
            </a:r>
            <a:r>
              <a:rPr lang="ja-JP" altLang="en-US" sz="2400">
                <a:latin typeface="ＭＳ Ｐ明朝" pitchFamily="18" charset="-128"/>
                <a:ea typeface="ＭＳ Ｐ明朝" pitchFamily="18" charset="-128"/>
              </a:rPr>
              <a:t>倍になる</a:t>
            </a:r>
            <a:endParaRPr lang="en-US" altLang="ja-JP" sz="2400">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a:t>
            </a:r>
            <a:r>
              <a:rPr lang="ja-JP" altLang="en-US" sz="2400">
                <a:solidFill>
                  <a:srgbClr val="FF0000"/>
                </a:solidFill>
                <a:latin typeface="ＭＳ Ｐ明朝" pitchFamily="18" charset="-128"/>
                <a:ea typeface="ＭＳ Ｐ明朝" pitchFamily="18" charset="-128"/>
              </a:rPr>
              <a:t>学習収束後の学習効果には影響が無い</a:t>
            </a:r>
            <a:endParaRPr lang="en-US" altLang="ja-JP" sz="2400">
              <a:solidFill>
                <a:srgbClr val="FF0000"/>
              </a:solidFill>
              <a:latin typeface="ＭＳ Ｐ明朝" pitchFamily="18" charset="-128"/>
              <a:ea typeface="ＭＳ Ｐ明朝" pitchFamily="18" charset="-128"/>
            </a:endParaRPr>
          </a:p>
        </p:txBody>
      </p:sp>
      <p:sp>
        <p:nvSpPr>
          <p:cNvPr id="152" name="正方形/長方形 12"/>
          <p:cNvSpPr/>
          <p:nvPr/>
        </p:nvSpPr>
        <p:spPr>
          <a:xfrm>
            <a:off x="9109075" y="17865725"/>
            <a:ext cx="11593513" cy="3400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52110" fontAlgn="auto">
              <a:spcBef>
                <a:spcPts val="0"/>
              </a:spcBef>
              <a:spcAft>
                <a:spcPts val="0"/>
              </a:spcAft>
              <a:defRPr/>
            </a:pPr>
            <a:endParaRPr lang="en-US" altLang="ja-JP" sz="2800" dirty="0">
              <a:solidFill>
                <a:schemeClr val="tx1"/>
              </a:solidFill>
            </a:endParaRPr>
          </a:p>
        </p:txBody>
      </p:sp>
      <p:graphicFrame>
        <p:nvGraphicFramePr>
          <p:cNvPr id="8253" name="オブジェクト 30"/>
          <p:cNvGraphicFramePr>
            <a:graphicFrameLocks noChangeAspect="1"/>
          </p:cNvGraphicFramePr>
          <p:nvPr/>
        </p:nvGraphicFramePr>
        <p:xfrm>
          <a:off x="14463713" y="17876838"/>
          <a:ext cx="5754687" cy="1552575"/>
        </p:xfrm>
        <a:graphic>
          <a:graphicData uri="http://schemas.openxmlformats.org/presentationml/2006/ole">
            <mc:AlternateContent xmlns:mc="http://schemas.openxmlformats.org/markup-compatibility/2006">
              <mc:Choice xmlns:v="urn:schemas-microsoft-com:vml" Requires="v">
                <p:oleObj spid="_x0000_s8616" name="数式" r:id="rId4" imgW="2070000" imgH="558720" progId="Equation.3">
                  <p:embed/>
                </p:oleObj>
              </mc:Choice>
              <mc:Fallback>
                <p:oleObj name="数式" r:id="rId4" imgW="2070000" imgH="558720" progId="Equation.3">
                  <p:embed/>
                  <p:pic>
                    <p:nvPicPr>
                      <p:cNvPr id="0" name="オブジェクト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3713" y="17876838"/>
                        <a:ext cx="57546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6" name="Text Box 8"/>
          <p:cNvSpPr txBox="1">
            <a:spLocks noChangeArrowheads="1"/>
          </p:cNvSpPr>
          <p:nvPr/>
        </p:nvSpPr>
        <p:spPr bwMode="auto">
          <a:xfrm>
            <a:off x="14525602" y="19511962"/>
            <a:ext cx="61309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ja-JP" sz="2000" dirty="0" err="1">
                <a:latin typeface="+mn-ea"/>
                <a:ea typeface="+mn-ea"/>
              </a:rPr>
              <a:t>r</a:t>
            </a:r>
            <a:r>
              <a:rPr lang="en-US" altLang="ja-JP" sz="2000" baseline="-25000" dirty="0" err="1">
                <a:latin typeface="+mn-ea"/>
                <a:ea typeface="+mn-ea"/>
              </a:rPr>
              <a:t>i,k</a:t>
            </a:r>
            <a:r>
              <a:rPr lang="ja-JP" altLang="en-US" sz="2000" dirty="0">
                <a:latin typeface="+mn-ea"/>
                <a:ea typeface="+mn-ea"/>
              </a:rPr>
              <a:t>：</a:t>
            </a:r>
            <a:r>
              <a:rPr lang="en-US" altLang="ja-JP" sz="2000" dirty="0">
                <a:latin typeface="+mn-ea"/>
                <a:ea typeface="+mn-ea"/>
              </a:rPr>
              <a:t>i</a:t>
            </a:r>
            <a:r>
              <a:rPr lang="ja-JP" altLang="en-US" sz="2000" dirty="0">
                <a:latin typeface="+mn-ea"/>
                <a:ea typeface="+mn-ea"/>
              </a:rPr>
              <a:t>値</a:t>
            </a:r>
            <a:r>
              <a:rPr lang="ja-JP" altLang="en-US" sz="2000" dirty="0">
                <a:latin typeface="+mn-ea"/>
                <a:ea typeface="+mn-ea"/>
              </a:rPr>
              <a:t>不用センサを持つエージェントが</a:t>
            </a:r>
            <a:r>
              <a:rPr lang="en-US" altLang="ja-JP" sz="2000" dirty="0">
                <a:latin typeface="+mn-ea"/>
                <a:ea typeface="+mn-ea"/>
              </a:rPr>
              <a:t>k</a:t>
            </a:r>
            <a:r>
              <a:rPr lang="ja-JP" altLang="en-US" sz="2000" dirty="0">
                <a:latin typeface="+mn-ea"/>
                <a:ea typeface="+mn-ea"/>
              </a:rPr>
              <a:t>試行回目に得た</a:t>
            </a:r>
            <a:r>
              <a:rPr lang="ja-JP" altLang="en-US" sz="2000" dirty="0">
                <a:latin typeface="+mn-ea"/>
                <a:ea typeface="+mn-ea"/>
              </a:rPr>
              <a:t>報酬．</a:t>
            </a:r>
            <a:r>
              <a:rPr lang="ja-JP" altLang="en-US" sz="2000" dirty="0" smtClean="0">
                <a:latin typeface="+mn-ea"/>
                <a:ea typeface="+mn-ea"/>
              </a:rPr>
              <a:t>ただし</a:t>
            </a:r>
            <a:r>
              <a:rPr lang="en-US" altLang="ja-JP" sz="2000" dirty="0" smtClean="0">
                <a:latin typeface="+mn-ea"/>
                <a:ea typeface="+mn-ea"/>
              </a:rPr>
              <a:t>i=0</a:t>
            </a:r>
            <a:r>
              <a:rPr lang="ja-JP" altLang="en-US" sz="2000" dirty="0">
                <a:latin typeface="+mn-ea"/>
                <a:ea typeface="+mn-ea"/>
              </a:rPr>
              <a:t>はノイズセンサを持たない</a:t>
            </a:r>
            <a:r>
              <a:rPr lang="ja-JP" altLang="en-US" sz="2000" dirty="0" smtClean="0">
                <a:latin typeface="+mn-ea"/>
                <a:ea typeface="+mn-ea"/>
              </a:rPr>
              <a:t>エージェント</a:t>
            </a:r>
            <a:endParaRPr lang="ja-JP" altLang="en-US" sz="2000" dirty="0">
              <a:latin typeface="+mn-ea"/>
              <a:ea typeface="+mn-ea"/>
            </a:endParaRPr>
          </a:p>
        </p:txBody>
      </p:sp>
      <p:sp>
        <p:nvSpPr>
          <p:cNvPr id="8289" name="角丸四角形 8301"/>
          <p:cNvSpPr/>
          <p:nvPr/>
        </p:nvSpPr>
        <p:spPr>
          <a:xfrm>
            <a:off x="14433550" y="20326350"/>
            <a:ext cx="6116638" cy="81915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角丸四角形 8303"/>
          <p:cNvSpPr/>
          <p:nvPr/>
        </p:nvSpPr>
        <p:spPr>
          <a:xfrm>
            <a:off x="10733088" y="3694113"/>
            <a:ext cx="9856787" cy="18796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0" name="下矢印 159"/>
          <p:cNvSpPr/>
          <p:nvPr/>
        </p:nvSpPr>
        <p:spPr>
          <a:xfrm>
            <a:off x="14555788" y="7418388"/>
            <a:ext cx="2209800" cy="457200"/>
          </a:xfrm>
          <a:prstGeom prst="down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dirty="0">
              <a:solidFill>
                <a:schemeClr val="tx1"/>
              </a:solidFill>
            </a:endParaRPr>
          </a:p>
        </p:txBody>
      </p:sp>
      <p:sp>
        <p:nvSpPr>
          <p:cNvPr id="164" name="下矢印 8300"/>
          <p:cNvSpPr/>
          <p:nvPr/>
        </p:nvSpPr>
        <p:spPr>
          <a:xfrm>
            <a:off x="16729075" y="23653750"/>
            <a:ext cx="2209800" cy="457200"/>
          </a:xfrm>
          <a:prstGeom prst="downArrow">
            <a:avLst/>
          </a:prstGeom>
          <a:solidFill>
            <a:schemeClr val="accent1">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dirty="0">
              <a:solidFill>
                <a:schemeClr val="tx1"/>
              </a:solidFill>
            </a:endParaRPr>
          </a:p>
        </p:txBody>
      </p:sp>
      <p:sp>
        <p:nvSpPr>
          <p:cNvPr id="8293" name="正方形/長方形 8292"/>
          <p:cNvSpPr/>
          <p:nvPr/>
        </p:nvSpPr>
        <p:spPr>
          <a:xfrm>
            <a:off x="2642619" y="27552650"/>
            <a:ext cx="8369300" cy="1954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95" name="正方形/長方形 8294"/>
          <p:cNvSpPr/>
          <p:nvPr/>
        </p:nvSpPr>
        <p:spPr>
          <a:xfrm>
            <a:off x="3052763" y="27304303"/>
            <a:ext cx="1720850" cy="517525"/>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tx1"/>
                </a:solidFill>
              </a:rPr>
              <a:t>結果考察</a:t>
            </a:r>
          </a:p>
        </p:txBody>
      </p:sp>
      <p:sp>
        <p:nvSpPr>
          <p:cNvPr id="8261" name="テキスト ボックス 166"/>
          <p:cNvSpPr txBox="1">
            <a:spLocks noChangeArrowheads="1"/>
          </p:cNvSpPr>
          <p:nvPr/>
        </p:nvSpPr>
        <p:spPr bwMode="auto">
          <a:xfrm>
            <a:off x="10910888" y="5835650"/>
            <a:ext cx="66151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400" b="1">
                <a:latin typeface="ＭＳ Ｐ明朝" pitchFamily="18" charset="-128"/>
                <a:ea typeface="ＭＳ Ｐ明朝" pitchFamily="18" charset="-128"/>
              </a:rPr>
              <a:t>問題点</a:t>
            </a:r>
            <a:r>
              <a:rPr lang="ja-JP" altLang="en-US" sz="2400">
                <a:latin typeface="ＭＳ Ｐ明朝" pitchFamily="18" charset="-128"/>
                <a:ea typeface="ＭＳ Ｐ明朝" pitchFamily="18" charset="-128"/>
              </a:rPr>
              <a:t>：これまでは調査に用いたセンサは全て</a:t>
            </a:r>
            <a:r>
              <a:rPr lang="en-US" altLang="ja-JP" sz="2400">
                <a:solidFill>
                  <a:srgbClr val="FF0000"/>
                </a:solidFill>
                <a:latin typeface="ＭＳ Ｐ明朝" pitchFamily="18" charset="-128"/>
                <a:ea typeface="ＭＳ Ｐ明朝" pitchFamily="18" charset="-128"/>
              </a:rPr>
              <a:t>V={0,1}</a:t>
            </a:r>
            <a:r>
              <a:rPr lang="ja-JP" altLang="en-US" sz="2400">
                <a:solidFill>
                  <a:srgbClr val="FF0000"/>
                </a:solidFill>
                <a:latin typeface="ＭＳ Ｐ明朝" pitchFamily="18" charset="-128"/>
                <a:ea typeface="ＭＳ Ｐ明朝" pitchFamily="18" charset="-128"/>
              </a:rPr>
              <a:t>の二値認識</a:t>
            </a:r>
            <a:endParaRPr lang="en-US" altLang="ja-JP" sz="2400">
              <a:solidFill>
                <a:srgbClr val="FF0000"/>
              </a:solidFill>
              <a:latin typeface="ＭＳ Ｐ明朝" pitchFamily="18" charset="-128"/>
              <a:ea typeface="ＭＳ Ｐ明朝" pitchFamily="18" charset="-128"/>
            </a:endParaRPr>
          </a:p>
          <a:p>
            <a:pPr eaLnBrk="1" hangingPunct="1"/>
            <a:r>
              <a:rPr lang="ja-JP" altLang="en-US" sz="2400">
                <a:latin typeface="ＭＳ Ｐ明朝" pitchFamily="18" charset="-128"/>
                <a:ea typeface="ＭＳ Ｐ明朝" pitchFamily="18" charset="-128"/>
              </a:rPr>
              <a:t>センサが二値以上の認識を行う場合の学習への影響がわからない</a:t>
            </a:r>
            <a:endParaRPr lang="en-US" altLang="ja-JP" sz="2400">
              <a:latin typeface="ＭＳ Ｐ明朝" pitchFamily="18" charset="-128"/>
              <a:ea typeface="ＭＳ Ｐ明朝" pitchFamily="18" charset="-128"/>
            </a:endParaRPr>
          </a:p>
        </p:txBody>
      </p:sp>
      <p:sp>
        <p:nvSpPr>
          <p:cNvPr id="9" name="角丸四角形 8"/>
          <p:cNvSpPr/>
          <p:nvPr/>
        </p:nvSpPr>
        <p:spPr>
          <a:xfrm>
            <a:off x="17803813" y="5686425"/>
            <a:ext cx="3222625" cy="25066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p:cNvSpPr/>
          <p:nvPr/>
        </p:nvSpPr>
        <p:spPr>
          <a:xfrm>
            <a:off x="18134013" y="5441950"/>
            <a:ext cx="2540000" cy="6397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chemeClr val="tx1"/>
                </a:solidFill>
              </a:rPr>
              <a:t>ロボット</a:t>
            </a:r>
            <a:r>
              <a:rPr lang="ja-JP" altLang="en-US" sz="1800" dirty="0">
                <a:solidFill>
                  <a:schemeClr val="tx1"/>
                </a:solidFill>
              </a:rPr>
              <a:t>が</a:t>
            </a:r>
            <a:r>
              <a:rPr lang="ja-JP" altLang="en-US" sz="1800" dirty="0">
                <a:solidFill>
                  <a:schemeClr val="tx1"/>
                </a:solidFill>
              </a:rPr>
              <a:t>認識する</a:t>
            </a:r>
            <a:endParaRPr lang="en-US" altLang="ja-JP" sz="1800" dirty="0">
              <a:solidFill>
                <a:schemeClr val="tx1"/>
              </a:solidFill>
            </a:endParaRPr>
          </a:p>
          <a:p>
            <a:pPr algn="ctr">
              <a:defRPr/>
            </a:pPr>
            <a:r>
              <a:rPr lang="ja-JP" altLang="en-US" sz="1800" dirty="0">
                <a:solidFill>
                  <a:schemeClr val="tx1"/>
                </a:solidFill>
              </a:rPr>
              <a:t>状態空間</a:t>
            </a:r>
            <a:r>
              <a:rPr lang="ja-JP" altLang="en-US" sz="1800" dirty="0">
                <a:solidFill>
                  <a:schemeClr val="tx1"/>
                </a:solidFill>
              </a:rPr>
              <a:t>の例</a:t>
            </a:r>
          </a:p>
        </p:txBody>
      </p:sp>
      <p:cxnSp>
        <p:nvCxnSpPr>
          <p:cNvPr id="8354" name="直線矢印コネクタ 8353"/>
          <p:cNvCxnSpPr/>
          <p:nvPr/>
        </p:nvCxnSpPr>
        <p:spPr>
          <a:xfrm>
            <a:off x="18154650" y="7735888"/>
            <a:ext cx="251936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56" name="直線矢印コネクタ 8355"/>
          <p:cNvCxnSpPr/>
          <p:nvPr/>
        </p:nvCxnSpPr>
        <p:spPr>
          <a:xfrm flipV="1">
            <a:off x="18329275" y="6156325"/>
            <a:ext cx="0" cy="18081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60" name="直線コネクタ 8359"/>
          <p:cNvCxnSpPr/>
          <p:nvPr/>
        </p:nvCxnSpPr>
        <p:spPr>
          <a:xfrm>
            <a:off x="18721388" y="7639050"/>
            <a:ext cx="0" cy="1968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19384963" y="76454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20072350" y="76454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8207038" y="7283450"/>
            <a:ext cx="2397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18208625" y="6618288"/>
            <a:ext cx="239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18546763" y="7170738"/>
            <a:ext cx="503237"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1,1</a:t>
            </a:r>
            <a:endParaRPr lang="ja-JP" altLang="en-US" sz="1400" b="1" dirty="0">
              <a:solidFill>
                <a:schemeClr val="tx1"/>
              </a:solidFill>
            </a:endParaRPr>
          </a:p>
        </p:txBody>
      </p:sp>
      <p:sp>
        <p:nvSpPr>
          <p:cNvPr id="8272" name="テキスト ボックス 35"/>
          <p:cNvSpPr txBox="1">
            <a:spLocks noChangeArrowheads="1"/>
          </p:cNvSpPr>
          <p:nvPr/>
        </p:nvSpPr>
        <p:spPr bwMode="auto">
          <a:xfrm>
            <a:off x="20397788" y="7780338"/>
            <a:ext cx="514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1</a:t>
            </a:r>
            <a:endParaRPr lang="ja-JP" altLang="en-US" sz="1800" baseline="-25000"/>
          </a:p>
        </p:txBody>
      </p:sp>
      <p:sp>
        <p:nvSpPr>
          <p:cNvPr id="8273" name="テキスト ボックス 226"/>
          <p:cNvSpPr txBox="1">
            <a:spLocks noChangeArrowheads="1"/>
          </p:cNvSpPr>
          <p:nvPr/>
        </p:nvSpPr>
        <p:spPr bwMode="auto">
          <a:xfrm>
            <a:off x="17902238" y="5972175"/>
            <a:ext cx="512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2</a:t>
            </a:r>
            <a:endParaRPr lang="ja-JP" altLang="en-US" sz="1800" baseline="-25000"/>
          </a:p>
        </p:txBody>
      </p:sp>
      <p:sp>
        <p:nvSpPr>
          <p:cNvPr id="161" name="テキスト ボックス 160"/>
          <p:cNvSpPr txBox="1"/>
          <p:nvPr/>
        </p:nvSpPr>
        <p:spPr>
          <a:xfrm>
            <a:off x="6172200" y="16295688"/>
            <a:ext cx="2752725" cy="2678112"/>
          </a:xfrm>
          <a:prstGeom prst="rect">
            <a:avLst/>
          </a:prstGeom>
          <a:noFill/>
        </p:spPr>
        <p:txBody>
          <a:bodyPr>
            <a:spAutoFit/>
          </a:bodyPr>
          <a:lstStyle/>
          <a:p>
            <a:pPr algn="ctr">
              <a:defRPr/>
            </a:pPr>
            <a:r>
              <a:rPr lang="ja-JP" altLang="en-US" sz="2400" b="1" dirty="0">
                <a:latin typeface="+mn-ea"/>
                <a:ea typeface="+mn-ea"/>
              </a:rPr>
              <a:t>状態空間の種類は膨大に存在する</a:t>
            </a:r>
            <a:endParaRPr lang="en-US" altLang="ja-JP" sz="2400" b="1" dirty="0">
              <a:latin typeface="+mn-ea"/>
              <a:ea typeface="+mn-ea"/>
            </a:endParaRPr>
          </a:p>
          <a:p>
            <a:pPr algn="ctr">
              <a:defRPr/>
            </a:pPr>
            <a:endParaRPr lang="en-US" altLang="ja-JP" sz="2400" b="1" dirty="0">
              <a:latin typeface="+mn-ea"/>
              <a:ea typeface="+mn-ea"/>
            </a:endParaRPr>
          </a:p>
          <a:p>
            <a:pPr algn="ctr">
              <a:defRPr/>
            </a:pPr>
            <a:endParaRPr lang="en-US" altLang="ja-JP" sz="2400" b="1" dirty="0">
              <a:latin typeface="+mn-ea"/>
              <a:ea typeface="+mn-ea"/>
            </a:endParaRPr>
          </a:p>
          <a:p>
            <a:pPr algn="ctr">
              <a:defRPr/>
            </a:pPr>
            <a:endParaRPr lang="en-US" altLang="ja-JP" sz="2400" b="1" dirty="0">
              <a:latin typeface="+mn-ea"/>
              <a:ea typeface="+mn-ea"/>
            </a:endParaRPr>
          </a:p>
          <a:p>
            <a:pPr algn="ctr">
              <a:defRPr/>
            </a:pPr>
            <a:r>
              <a:rPr lang="ja-JP" altLang="en-US" sz="2400" b="1" dirty="0">
                <a:latin typeface="+mn-ea"/>
                <a:ea typeface="+mn-ea"/>
              </a:rPr>
              <a:t>状態空間を簡略化して調査する</a:t>
            </a:r>
            <a:endParaRPr lang="en-US" altLang="ja-JP" sz="2400" b="1" dirty="0">
              <a:latin typeface="+mn-ea"/>
              <a:ea typeface="+mn-ea"/>
            </a:endParaRPr>
          </a:p>
        </p:txBody>
      </p:sp>
      <p:cxnSp>
        <p:nvCxnSpPr>
          <p:cNvPr id="162" name="直線矢印コネクタ 161"/>
          <p:cNvCxnSpPr/>
          <p:nvPr/>
        </p:nvCxnSpPr>
        <p:spPr>
          <a:xfrm>
            <a:off x="1428750" y="19183350"/>
            <a:ext cx="4430713" cy="63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p:nvPr/>
        </p:nvCxnSpPr>
        <p:spPr>
          <a:xfrm flipV="1">
            <a:off x="1538288" y="15949613"/>
            <a:ext cx="0" cy="34512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2036763" y="18992850"/>
            <a:ext cx="0" cy="395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278" name="テキスト ボックス 35"/>
          <p:cNvSpPr txBox="1">
            <a:spLocks noChangeArrowheads="1"/>
          </p:cNvSpPr>
          <p:nvPr/>
        </p:nvSpPr>
        <p:spPr bwMode="auto">
          <a:xfrm>
            <a:off x="5692775" y="19367500"/>
            <a:ext cx="514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2000" b="1"/>
              <a:t>V</a:t>
            </a:r>
            <a:r>
              <a:rPr lang="en-US" altLang="ja-JP" sz="2000" b="1" baseline="-25000"/>
              <a:t>1</a:t>
            </a:r>
            <a:endParaRPr lang="ja-JP" altLang="en-US" sz="2000" b="1" baseline="-25000"/>
          </a:p>
        </p:txBody>
      </p:sp>
      <p:sp>
        <p:nvSpPr>
          <p:cNvPr id="8279" name="テキスト ボックス 226"/>
          <p:cNvSpPr txBox="1">
            <a:spLocks noChangeArrowheads="1"/>
          </p:cNvSpPr>
          <p:nvPr/>
        </p:nvSpPr>
        <p:spPr bwMode="auto">
          <a:xfrm>
            <a:off x="1052513" y="15797213"/>
            <a:ext cx="512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2000" b="1"/>
              <a:t>V</a:t>
            </a:r>
            <a:r>
              <a:rPr lang="en-US" altLang="ja-JP" sz="2000" b="1" baseline="-25000"/>
              <a:t>2</a:t>
            </a:r>
            <a:endParaRPr lang="ja-JP" altLang="en-US" sz="2000" b="1" baseline="-25000"/>
          </a:p>
        </p:txBody>
      </p:sp>
      <p:cxnSp>
        <p:nvCxnSpPr>
          <p:cNvPr id="197" name="直線コネクタ 196"/>
          <p:cNvCxnSpPr/>
          <p:nvPr/>
        </p:nvCxnSpPr>
        <p:spPr>
          <a:xfrm>
            <a:off x="2921000" y="19005550"/>
            <a:ext cx="0" cy="395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4003675" y="19038888"/>
            <a:ext cx="0" cy="395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flipH="1">
            <a:off x="1309688" y="18738850"/>
            <a:ext cx="390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flipH="1">
            <a:off x="1319213" y="17865725"/>
            <a:ext cx="390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5337175" y="19023013"/>
            <a:ext cx="0" cy="395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flipH="1">
            <a:off x="1300163" y="16384588"/>
            <a:ext cx="390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円/楕円 55"/>
          <p:cNvSpPr/>
          <p:nvPr/>
        </p:nvSpPr>
        <p:spPr>
          <a:xfrm>
            <a:off x="1893888" y="18535650"/>
            <a:ext cx="306387"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1</a:t>
            </a:r>
          </a:p>
        </p:txBody>
      </p:sp>
      <p:sp>
        <p:nvSpPr>
          <p:cNvPr id="216" name="円/楕円 215"/>
          <p:cNvSpPr/>
          <p:nvPr/>
        </p:nvSpPr>
        <p:spPr>
          <a:xfrm>
            <a:off x="2774951" y="18535650"/>
            <a:ext cx="285750"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2</a:t>
            </a:r>
          </a:p>
        </p:txBody>
      </p:sp>
      <p:sp>
        <p:nvSpPr>
          <p:cNvPr id="219" name="円/楕円 218"/>
          <p:cNvSpPr/>
          <p:nvPr/>
        </p:nvSpPr>
        <p:spPr>
          <a:xfrm>
            <a:off x="3807974" y="18535650"/>
            <a:ext cx="313176"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3</a:t>
            </a:r>
          </a:p>
        </p:txBody>
      </p:sp>
      <p:sp>
        <p:nvSpPr>
          <p:cNvPr id="235" name="円/楕円 234"/>
          <p:cNvSpPr/>
          <p:nvPr/>
        </p:nvSpPr>
        <p:spPr>
          <a:xfrm>
            <a:off x="1647825" y="17748250"/>
            <a:ext cx="827088" cy="3048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n+1</a:t>
            </a:r>
          </a:p>
        </p:txBody>
      </p:sp>
      <p:sp>
        <p:nvSpPr>
          <p:cNvPr id="237" name="円/楕円 236"/>
          <p:cNvSpPr/>
          <p:nvPr/>
        </p:nvSpPr>
        <p:spPr>
          <a:xfrm>
            <a:off x="2654300" y="17757775"/>
            <a:ext cx="812800"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n+1</a:t>
            </a:r>
          </a:p>
        </p:txBody>
      </p:sp>
      <p:sp>
        <p:nvSpPr>
          <p:cNvPr id="8291" name="テキスト ボックス 60"/>
          <p:cNvSpPr txBox="1">
            <a:spLocks noChangeArrowheads="1"/>
          </p:cNvSpPr>
          <p:nvPr/>
        </p:nvSpPr>
        <p:spPr bwMode="auto">
          <a:xfrm>
            <a:off x="4395788" y="18037175"/>
            <a:ext cx="57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000"/>
              <a:t>･･･</a:t>
            </a:r>
          </a:p>
        </p:txBody>
      </p:sp>
      <p:sp>
        <p:nvSpPr>
          <p:cNvPr id="8292" name="テキスト ボックス 62"/>
          <p:cNvSpPr txBox="1">
            <a:spLocks noChangeArrowheads="1"/>
          </p:cNvSpPr>
          <p:nvPr/>
        </p:nvSpPr>
        <p:spPr bwMode="auto">
          <a:xfrm>
            <a:off x="2709863" y="16876713"/>
            <a:ext cx="46196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1800"/>
              <a:t>･･･</a:t>
            </a:r>
          </a:p>
        </p:txBody>
      </p:sp>
      <p:sp>
        <p:nvSpPr>
          <p:cNvPr id="241" name="円/楕円 240"/>
          <p:cNvSpPr/>
          <p:nvPr/>
        </p:nvSpPr>
        <p:spPr>
          <a:xfrm>
            <a:off x="5168568" y="18537238"/>
            <a:ext cx="347661" cy="315912"/>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n</a:t>
            </a:r>
          </a:p>
        </p:txBody>
      </p:sp>
      <p:sp>
        <p:nvSpPr>
          <p:cNvPr id="8294" name="テキスト ボックス 66"/>
          <p:cNvSpPr txBox="1">
            <a:spLocks noChangeArrowheads="1"/>
          </p:cNvSpPr>
          <p:nvPr/>
        </p:nvSpPr>
        <p:spPr bwMode="auto">
          <a:xfrm>
            <a:off x="1924050" y="19418300"/>
            <a:ext cx="406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b="1"/>
              <a:t>1           2            3      </a:t>
            </a:r>
            <a:r>
              <a:rPr lang="ja-JP" altLang="en-US" sz="1800" b="1"/>
              <a:t>･･･        </a:t>
            </a:r>
            <a:r>
              <a:rPr lang="en-US" altLang="ja-JP" sz="1800" b="1"/>
              <a:t>n</a:t>
            </a:r>
            <a:endParaRPr lang="ja-JP" altLang="en-US" sz="1800" b="1"/>
          </a:p>
        </p:txBody>
      </p:sp>
      <p:sp>
        <p:nvSpPr>
          <p:cNvPr id="6" name="テキスト ボックス 67"/>
          <p:cNvSpPr txBox="1">
            <a:spLocks noChangeArrowheads="1"/>
          </p:cNvSpPr>
          <p:nvPr/>
        </p:nvSpPr>
        <p:spPr bwMode="auto">
          <a:xfrm>
            <a:off x="847725" y="16689388"/>
            <a:ext cx="461963"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b="1"/>
              <a:t> </a:t>
            </a:r>
            <a:r>
              <a:rPr lang="ja-JP" altLang="en-US" sz="1800" b="1"/>
              <a:t>･･･           </a:t>
            </a:r>
            <a:r>
              <a:rPr lang="en-US" altLang="ja-JP" sz="1800" b="1"/>
              <a:t>2        1</a:t>
            </a:r>
            <a:endParaRPr lang="ja-JP" altLang="en-US" sz="1800" b="1"/>
          </a:p>
        </p:txBody>
      </p:sp>
      <p:sp>
        <p:nvSpPr>
          <p:cNvPr id="264" name="円/楕円 263"/>
          <p:cNvSpPr/>
          <p:nvPr/>
        </p:nvSpPr>
        <p:spPr>
          <a:xfrm>
            <a:off x="3694113" y="17735550"/>
            <a:ext cx="812800"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n+2</a:t>
            </a:r>
          </a:p>
        </p:txBody>
      </p:sp>
      <p:sp>
        <p:nvSpPr>
          <p:cNvPr id="265" name="円/楕円 264"/>
          <p:cNvSpPr/>
          <p:nvPr/>
        </p:nvSpPr>
        <p:spPr>
          <a:xfrm>
            <a:off x="1604962" y="16178213"/>
            <a:ext cx="1284421" cy="511175"/>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a:t>
            </a:r>
            <a:r>
              <a:rPr lang="en-US" altLang="ja-JP" sz="1800" b="1" dirty="0" err="1">
                <a:solidFill>
                  <a:schemeClr val="tx1"/>
                </a:solidFill>
              </a:rPr>
              <a:t>n×m</a:t>
            </a:r>
            <a:r>
              <a:rPr lang="en-US" altLang="ja-JP" sz="1800" b="1" dirty="0">
                <a:solidFill>
                  <a:schemeClr val="tx1"/>
                </a:solidFill>
              </a:rPr>
              <a:t>)-n+1</a:t>
            </a:r>
            <a:endParaRPr lang="en-US" altLang="ja-JP" sz="1800" b="1" dirty="0">
              <a:solidFill>
                <a:schemeClr val="tx1"/>
              </a:solidFill>
            </a:endParaRPr>
          </a:p>
        </p:txBody>
      </p:sp>
      <p:cxnSp>
        <p:nvCxnSpPr>
          <p:cNvPr id="266" name="直線矢印コネクタ 265"/>
          <p:cNvCxnSpPr/>
          <p:nvPr/>
        </p:nvCxnSpPr>
        <p:spPr>
          <a:xfrm flipV="1">
            <a:off x="738188" y="21004213"/>
            <a:ext cx="7340600" cy="79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a:off x="1306513" y="2091055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a:off x="2200275" y="2091531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a:off x="3149600" y="2091531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02" name="テキスト ボックス 255"/>
          <p:cNvSpPr txBox="1">
            <a:spLocks noChangeArrowheads="1"/>
          </p:cNvSpPr>
          <p:nvPr/>
        </p:nvSpPr>
        <p:spPr bwMode="auto">
          <a:xfrm>
            <a:off x="8072438" y="21061363"/>
            <a:ext cx="511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2000" b="1"/>
              <a:t>V</a:t>
            </a:r>
            <a:r>
              <a:rPr lang="en-US" altLang="ja-JP" sz="2000" b="1" baseline="-25000"/>
              <a:t>3</a:t>
            </a:r>
            <a:endParaRPr lang="ja-JP" altLang="en-US" sz="2000" b="1" baseline="-25000"/>
          </a:p>
        </p:txBody>
      </p:sp>
      <p:sp>
        <p:nvSpPr>
          <p:cNvPr id="272" name="円/楕円 271"/>
          <p:cNvSpPr/>
          <p:nvPr/>
        </p:nvSpPr>
        <p:spPr>
          <a:xfrm>
            <a:off x="1198563" y="20443825"/>
            <a:ext cx="268287"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1</a:t>
            </a:r>
          </a:p>
        </p:txBody>
      </p:sp>
      <p:sp>
        <p:nvSpPr>
          <p:cNvPr id="273" name="円/楕円 272"/>
          <p:cNvSpPr/>
          <p:nvPr/>
        </p:nvSpPr>
        <p:spPr>
          <a:xfrm>
            <a:off x="2081213" y="20416838"/>
            <a:ext cx="268287"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2</a:t>
            </a:r>
          </a:p>
        </p:txBody>
      </p:sp>
      <p:cxnSp>
        <p:nvCxnSpPr>
          <p:cNvPr id="274" name="直線コネクタ 273"/>
          <p:cNvCxnSpPr/>
          <p:nvPr/>
        </p:nvCxnSpPr>
        <p:spPr>
          <a:xfrm>
            <a:off x="7461250" y="2091531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06" name="テキスト ボックス 275"/>
          <p:cNvSpPr txBox="1">
            <a:spLocks noChangeArrowheads="1"/>
          </p:cNvSpPr>
          <p:nvPr/>
        </p:nvSpPr>
        <p:spPr bwMode="auto">
          <a:xfrm>
            <a:off x="6223000" y="20443825"/>
            <a:ext cx="1130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1800" b="1"/>
              <a:t>･･････</a:t>
            </a:r>
          </a:p>
        </p:txBody>
      </p:sp>
      <p:sp>
        <p:nvSpPr>
          <p:cNvPr id="72" name="下矢印 71"/>
          <p:cNvSpPr/>
          <p:nvPr/>
        </p:nvSpPr>
        <p:spPr>
          <a:xfrm>
            <a:off x="3903663" y="19865975"/>
            <a:ext cx="1277937" cy="396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11" name="直線コネクタ 210"/>
          <p:cNvCxnSpPr/>
          <p:nvPr/>
        </p:nvCxnSpPr>
        <p:spPr>
          <a:xfrm>
            <a:off x="4121150" y="2091055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5014913" y="2091531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5964238" y="2091531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円/楕円 225"/>
          <p:cNvSpPr/>
          <p:nvPr/>
        </p:nvSpPr>
        <p:spPr>
          <a:xfrm>
            <a:off x="2990850" y="20443825"/>
            <a:ext cx="268288"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3</a:t>
            </a:r>
          </a:p>
        </p:txBody>
      </p:sp>
      <p:sp>
        <p:nvSpPr>
          <p:cNvPr id="239" name="円/楕円 238"/>
          <p:cNvSpPr/>
          <p:nvPr/>
        </p:nvSpPr>
        <p:spPr>
          <a:xfrm>
            <a:off x="3987800" y="20416838"/>
            <a:ext cx="266700"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4</a:t>
            </a:r>
          </a:p>
        </p:txBody>
      </p:sp>
      <p:sp>
        <p:nvSpPr>
          <p:cNvPr id="243" name="円/楕円 242"/>
          <p:cNvSpPr/>
          <p:nvPr/>
        </p:nvSpPr>
        <p:spPr>
          <a:xfrm>
            <a:off x="4889500" y="20443825"/>
            <a:ext cx="269875"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5</a:t>
            </a:r>
          </a:p>
        </p:txBody>
      </p:sp>
      <p:sp>
        <p:nvSpPr>
          <p:cNvPr id="8315" name="テキスト ボックス 8351"/>
          <p:cNvSpPr txBox="1">
            <a:spLocks noChangeArrowheads="1"/>
          </p:cNvSpPr>
          <p:nvPr/>
        </p:nvSpPr>
        <p:spPr bwMode="auto">
          <a:xfrm>
            <a:off x="9193213" y="20358100"/>
            <a:ext cx="5114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2000"/>
              <a:t>t</a:t>
            </a:r>
            <a:r>
              <a:rPr lang="ja-JP" altLang="ja-JP" sz="2000"/>
              <a:t>ステップ目における直近の</a:t>
            </a:r>
            <a:r>
              <a:rPr lang="en-US" altLang="ja-JP" sz="2000"/>
              <a:t>L</a:t>
            </a:r>
            <a:r>
              <a:rPr lang="ja-JP" altLang="ja-JP" sz="2000"/>
              <a:t>ステップで得た報酬の平均（</a:t>
            </a:r>
            <a:r>
              <a:rPr lang="en-US" altLang="ja-JP" sz="2000"/>
              <a:t>SMA</a:t>
            </a:r>
            <a:r>
              <a:rPr lang="ja-JP" altLang="ja-JP" sz="2000"/>
              <a:t>）を算出</a:t>
            </a:r>
            <a:r>
              <a:rPr lang="ja-JP" altLang="en-US" sz="2000"/>
              <a:t>して比較</a:t>
            </a:r>
          </a:p>
        </p:txBody>
      </p:sp>
      <p:sp>
        <p:nvSpPr>
          <p:cNvPr id="8327" name="テキスト ボックス 8352"/>
          <p:cNvSpPr txBox="1">
            <a:spLocks noChangeArrowheads="1"/>
          </p:cNvSpPr>
          <p:nvPr/>
        </p:nvSpPr>
        <p:spPr bwMode="auto">
          <a:xfrm>
            <a:off x="642938" y="26693813"/>
            <a:ext cx="24177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defRPr/>
            </a:pPr>
            <a:r>
              <a:rPr lang="ja-JP" altLang="en-US" sz="2800" dirty="0" smtClean="0">
                <a:latin typeface="+mn-ea"/>
                <a:ea typeface="+mn-ea"/>
              </a:rPr>
              <a:t>学習手法：</a:t>
            </a:r>
            <a:endParaRPr lang="en-US" altLang="ja-JP" sz="2800" dirty="0" smtClean="0">
              <a:latin typeface="+mn-ea"/>
              <a:ea typeface="+mn-ea"/>
            </a:endParaRPr>
          </a:p>
          <a:p>
            <a:pPr eaLnBrk="1" hangingPunct="1">
              <a:defRPr/>
            </a:pPr>
            <a:r>
              <a:rPr lang="ja-JP" altLang="en-US" sz="2800" dirty="0" smtClean="0">
                <a:latin typeface="+mn-ea"/>
                <a:ea typeface="+mn-ea"/>
              </a:rPr>
              <a:t>強化学習</a:t>
            </a:r>
            <a:endParaRPr lang="en-US" altLang="ja-JP" sz="2800" dirty="0" smtClean="0">
              <a:latin typeface="+mn-ea"/>
              <a:ea typeface="+mn-ea"/>
            </a:endParaRPr>
          </a:p>
          <a:p>
            <a:pPr eaLnBrk="1" hangingPunct="1">
              <a:defRPr/>
            </a:pPr>
            <a:r>
              <a:rPr lang="ja-JP" altLang="en-US" sz="2800" dirty="0" smtClean="0"/>
              <a:t>・</a:t>
            </a:r>
            <a:r>
              <a:rPr lang="en-US" altLang="ja-JP" sz="2800" dirty="0" smtClean="0"/>
              <a:t>Q</a:t>
            </a:r>
            <a:r>
              <a:rPr lang="ja-JP" altLang="en-US" sz="2800" dirty="0" smtClean="0">
                <a:latin typeface="+mn-ea"/>
                <a:ea typeface="+mn-ea"/>
              </a:rPr>
              <a:t>学習</a:t>
            </a:r>
            <a:endParaRPr lang="en-US" altLang="ja-JP" sz="2800" dirty="0" smtClean="0">
              <a:latin typeface="+mn-ea"/>
              <a:ea typeface="+mn-ea"/>
            </a:endParaRPr>
          </a:p>
          <a:p>
            <a:pPr eaLnBrk="1" hangingPunct="1">
              <a:defRPr/>
            </a:pPr>
            <a:r>
              <a:rPr lang="ja-JP" altLang="en-US" sz="2800" dirty="0" smtClean="0"/>
              <a:t>・</a:t>
            </a:r>
            <a:r>
              <a:rPr lang="en-US" altLang="ja-JP" sz="2800" dirty="0" smtClean="0"/>
              <a:t>ε-greedy</a:t>
            </a:r>
            <a:endParaRPr lang="ja-JP" altLang="en-US" sz="2800" dirty="0" smtClean="0"/>
          </a:p>
        </p:txBody>
      </p:sp>
      <p:sp>
        <p:nvSpPr>
          <p:cNvPr id="8317" name="テキスト ボックス 8"/>
          <p:cNvSpPr txBox="1">
            <a:spLocks noChangeArrowheads="1"/>
          </p:cNvSpPr>
          <p:nvPr/>
        </p:nvSpPr>
        <p:spPr bwMode="auto">
          <a:xfrm>
            <a:off x="719138" y="7824788"/>
            <a:ext cx="937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algn="ctr" eaLnBrk="1" hangingPunct="1"/>
            <a:r>
              <a:rPr lang="ja-JP" altLang="en-US" sz="2400">
                <a:latin typeface="ＭＳ Ｐ明朝" pitchFamily="18" charset="-128"/>
                <a:ea typeface="ＭＳ Ｐ明朝" pitchFamily="18" charset="-128"/>
              </a:rPr>
              <a:t>タスクに対するセンサの過不足を</a:t>
            </a:r>
            <a:r>
              <a:rPr lang="ja-JP" altLang="en-US" sz="2400">
                <a:solidFill>
                  <a:srgbClr val="FF0000"/>
                </a:solidFill>
                <a:latin typeface="ＭＳ Ｐ明朝" pitchFamily="18" charset="-128"/>
                <a:ea typeface="ＭＳ Ｐ明朝" pitchFamily="18" charset="-128"/>
              </a:rPr>
              <a:t>明確に判断する指標はない</a:t>
            </a:r>
            <a:endParaRPr lang="en-US" altLang="ja-JP" sz="2400">
              <a:solidFill>
                <a:srgbClr val="FF0000"/>
              </a:solidFill>
              <a:latin typeface="ＭＳ Ｐ明朝" pitchFamily="18" charset="-128"/>
              <a:ea typeface="ＭＳ Ｐ明朝" pitchFamily="18" charset="-128"/>
            </a:endParaRPr>
          </a:p>
        </p:txBody>
      </p:sp>
      <p:sp>
        <p:nvSpPr>
          <p:cNvPr id="8318" name="テキスト ボックス 20"/>
          <p:cNvSpPr txBox="1">
            <a:spLocks noChangeArrowheads="1"/>
          </p:cNvSpPr>
          <p:nvPr/>
        </p:nvSpPr>
        <p:spPr bwMode="auto">
          <a:xfrm>
            <a:off x="900113" y="16200438"/>
            <a:ext cx="444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b="1"/>
              <a:t>m</a:t>
            </a:r>
            <a:endParaRPr lang="ja-JP" altLang="en-US" sz="1800" b="1"/>
          </a:p>
        </p:txBody>
      </p:sp>
      <p:sp>
        <p:nvSpPr>
          <p:cNvPr id="123" name="円/楕円 122"/>
          <p:cNvSpPr/>
          <p:nvPr/>
        </p:nvSpPr>
        <p:spPr>
          <a:xfrm>
            <a:off x="4773613" y="16159163"/>
            <a:ext cx="1082675" cy="392112"/>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err="1">
                <a:solidFill>
                  <a:schemeClr val="tx1"/>
                </a:solidFill>
              </a:rPr>
              <a:t>n×m</a:t>
            </a:r>
            <a:endParaRPr lang="en-US" altLang="ja-JP" sz="1800" b="1" dirty="0">
              <a:solidFill>
                <a:schemeClr val="tx1"/>
              </a:solidFill>
            </a:endParaRPr>
          </a:p>
        </p:txBody>
      </p:sp>
      <p:sp>
        <p:nvSpPr>
          <p:cNvPr id="124" name="円/楕円 123"/>
          <p:cNvSpPr/>
          <p:nvPr/>
        </p:nvSpPr>
        <p:spPr>
          <a:xfrm>
            <a:off x="5826125" y="20416838"/>
            <a:ext cx="268288" cy="317500"/>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a:solidFill>
                  <a:schemeClr val="tx1"/>
                </a:solidFill>
              </a:rPr>
              <a:t>6</a:t>
            </a:r>
          </a:p>
        </p:txBody>
      </p:sp>
      <p:sp>
        <p:nvSpPr>
          <p:cNvPr id="125" name="円/楕円 124"/>
          <p:cNvSpPr/>
          <p:nvPr/>
        </p:nvSpPr>
        <p:spPr>
          <a:xfrm>
            <a:off x="6927850" y="20342225"/>
            <a:ext cx="1082675" cy="392113"/>
          </a:xfrm>
          <a:prstGeom prst="ellipse">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b="1" dirty="0" err="1">
                <a:solidFill>
                  <a:schemeClr val="tx1"/>
                </a:solidFill>
              </a:rPr>
              <a:t>n×m</a:t>
            </a:r>
            <a:endParaRPr lang="en-US" altLang="ja-JP" sz="1800" b="1" dirty="0">
              <a:solidFill>
                <a:schemeClr val="tx1"/>
              </a:solidFill>
            </a:endParaRPr>
          </a:p>
        </p:txBody>
      </p:sp>
      <p:sp>
        <p:nvSpPr>
          <p:cNvPr id="8322" name="テキスト ボックス 60"/>
          <p:cNvSpPr txBox="1">
            <a:spLocks noChangeArrowheads="1"/>
          </p:cNvSpPr>
          <p:nvPr/>
        </p:nvSpPr>
        <p:spPr bwMode="auto">
          <a:xfrm>
            <a:off x="3370263" y="16233775"/>
            <a:ext cx="895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000"/>
              <a:t>･･････</a:t>
            </a:r>
          </a:p>
        </p:txBody>
      </p:sp>
      <p:sp>
        <p:nvSpPr>
          <p:cNvPr id="8323" name="テキスト ボックス 62"/>
          <p:cNvSpPr txBox="1">
            <a:spLocks noChangeArrowheads="1"/>
          </p:cNvSpPr>
          <p:nvPr/>
        </p:nvSpPr>
        <p:spPr bwMode="auto">
          <a:xfrm>
            <a:off x="5129213" y="17013238"/>
            <a:ext cx="460375"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1800"/>
              <a:t>･･････</a:t>
            </a:r>
          </a:p>
        </p:txBody>
      </p:sp>
      <p:sp>
        <p:nvSpPr>
          <p:cNvPr id="8324" name="Rectangle 125"/>
          <p:cNvSpPr>
            <a:spLocks noChangeArrowheads="1"/>
          </p:cNvSpPr>
          <p:nvPr/>
        </p:nvSpPr>
        <p:spPr bwMode="auto">
          <a:xfrm>
            <a:off x="14822488" y="10574338"/>
            <a:ext cx="2806700" cy="503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a:t>学習するエージェント</a:t>
            </a:r>
            <a:endParaRPr lang="en-US" altLang="ja-JP" sz="2000" b="1"/>
          </a:p>
        </p:txBody>
      </p:sp>
      <p:sp>
        <p:nvSpPr>
          <p:cNvPr id="8325" name="Rectangle 126"/>
          <p:cNvSpPr>
            <a:spLocks noChangeArrowheads="1"/>
          </p:cNvSpPr>
          <p:nvPr/>
        </p:nvSpPr>
        <p:spPr bwMode="auto">
          <a:xfrm>
            <a:off x="18140363" y="10702925"/>
            <a:ext cx="2674937" cy="5032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a:t>学習しないエージェント</a:t>
            </a:r>
            <a:endParaRPr lang="en-US" altLang="ja-JP" sz="2000" b="1"/>
          </a:p>
        </p:txBody>
      </p:sp>
      <p:sp>
        <p:nvSpPr>
          <p:cNvPr id="8326" name="Rectangle 127"/>
          <p:cNvSpPr>
            <a:spLocks noChangeArrowheads="1"/>
          </p:cNvSpPr>
          <p:nvPr/>
        </p:nvSpPr>
        <p:spPr bwMode="auto">
          <a:xfrm>
            <a:off x="14720888" y="11401425"/>
            <a:ext cx="3384550" cy="2663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20" name="Rectangle 128"/>
          <p:cNvSpPr>
            <a:spLocks noChangeArrowheads="1"/>
          </p:cNvSpPr>
          <p:nvPr/>
        </p:nvSpPr>
        <p:spPr bwMode="auto">
          <a:xfrm>
            <a:off x="14870113" y="11185525"/>
            <a:ext cx="1522412" cy="4318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a:t>タスク</a:t>
            </a:r>
            <a:endParaRPr lang="en-US" altLang="ja-JP" sz="2000" b="1"/>
          </a:p>
        </p:txBody>
      </p:sp>
      <p:sp>
        <p:nvSpPr>
          <p:cNvPr id="8328" name="Rectangle 129"/>
          <p:cNvSpPr>
            <a:spLocks noChangeArrowheads="1"/>
          </p:cNvSpPr>
          <p:nvPr/>
        </p:nvSpPr>
        <p:spPr bwMode="auto">
          <a:xfrm>
            <a:off x="15500350" y="11977688"/>
            <a:ext cx="2414588" cy="36036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a:t>各エージェントが行動</a:t>
            </a:r>
            <a:endParaRPr lang="en-US" altLang="ja-JP" sz="2000" b="1"/>
          </a:p>
        </p:txBody>
      </p:sp>
      <p:sp>
        <p:nvSpPr>
          <p:cNvPr id="8329" name="Rectangle 130"/>
          <p:cNvSpPr>
            <a:spLocks noChangeArrowheads="1"/>
          </p:cNvSpPr>
          <p:nvPr/>
        </p:nvSpPr>
        <p:spPr bwMode="auto">
          <a:xfrm>
            <a:off x="15297150" y="13346113"/>
            <a:ext cx="2592388" cy="35877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a:t>報酬獲得・学習</a:t>
            </a:r>
            <a:endParaRPr lang="en-US" altLang="ja-JP" sz="2000" b="1"/>
          </a:p>
        </p:txBody>
      </p:sp>
      <p:sp>
        <p:nvSpPr>
          <p:cNvPr id="8330" name="Line 131"/>
          <p:cNvSpPr>
            <a:spLocks noChangeShapeType="1"/>
          </p:cNvSpPr>
          <p:nvPr/>
        </p:nvSpPr>
        <p:spPr bwMode="auto">
          <a:xfrm>
            <a:off x="17062450" y="11185525"/>
            <a:ext cx="69850" cy="6953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1" name="Line 132"/>
          <p:cNvSpPr>
            <a:spLocks noChangeShapeType="1"/>
          </p:cNvSpPr>
          <p:nvPr/>
        </p:nvSpPr>
        <p:spPr bwMode="auto">
          <a:xfrm flipH="1">
            <a:off x="17552988" y="11206163"/>
            <a:ext cx="1714500" cy="70167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2" name="Line 133"/>
          <p:cNvSpPr>
            <a:spLocks noChangeShapeType="1"/>
          </p:cNvSpPr>
          <p:nvPr/>
        </p:nvSpPr>
        <p:spPr bwMode="auto">
          <a:xfrm>
            <a:off x="16952913" y="12480925"/>
            <a:ext cx="0" cy="7921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3" name="Line 134"/>
          <p:cNvSpPr>
            <a:spLocks noChangeShapeType="1"/>
          </p:cNvSpPr>
          <p:nvPr/>
        </p:nvSpPr>
        <p:spPr bwMode="auto">
          <a:xfrm flipV="1">
            <a:off x="14946313" y="12120563"/>
            <a:ext cx="566737" cy="15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4" name="Line 135"/>
          <p:cNvSpPr>
            <a:spLocks noChangeShapeType="1"/>
          </p:cNvSpPr>
          <p:nvPr/>
        </p:nvSpPr>
        <p:spPr bwMode="auto">
          <a:xfrm>
            <a:off x="14946313" y="12120563"/>
            <a:ext cx="0" cy="14446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5" name="Line 136"/>
          <p:cNvSpPr>
            <a:spLocks noChangeShapeType="1"/>
          </p:cNvSpPr>
          <p:nvPr/>
        </p:nvSpPr>
        <p:spPr bwMode="auto">
          <a:xfrm flipV="1">
            <a:off x="14946313" y="13536613"/>
            <a:ext cx="35083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36" name="Oval 137"/>
          <p:cNvSpPr>
            <a:spLocks noChangeArrowheads="1"/>
          </p:cNvSpPr>
          <p:nvPr/>
        </p:nvSpPr>
        <p:spPr bwMode="auto">
          <a:xfrm>
            <a:off x="15297150" y="12696825"/>
            <a:ext cx="1511300" cy="36036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000" b="1"/>
              <a:t>R</a:t>
            </a:r>
            <a:r>
              <a:rPr lang="ja-JP" altLang="en-US" sz="2000" b="1"/>
              <a:t>ステップ</a:t>
            </a:r>
            <a:endParaRPr lang="en-US" altLang="ja-JP" sz="2000" b="1"/>
          </a:p>
        </p:txBody>
      </p:sp>
      <p:sp>
        <p:nvSpPr>
          <p:cNvPr id="8337" name="Rectangle 139"/>
          <p:cNvSpPr>
            <a:spLocks noChangeArrowheads="1"/>
          </p:cNvSpPr>
          <p:nvPr/>
        </p:nvSpPr>
        <p:spPr bwMode="auto">
          <a:xfrm>
            <a:off x="18673763" y="12061825"/>
            <a:ext cx="1876425" cy="1643063"/>
          </a:xfrm>
          <a:prstGeom prst="rect">
            <a:avLst/>
          </a:prstGeom>
          <a:solidFill>
            <a:schemeClr val="bg1"/>
          </a:solidFill>
          <a:ln w="28575">
            <a:solidFill>
              <a:srgbClr val="66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b="1" dirty="0"/>
              <a:t>獲得報酬の</a:t>
            </a:r>
            <a:endParaRPr lang="en-US" altLang="ja-JP" sz="2000" b="1" dirty="0"/>
          </a:p>
          <a:p>
            <a:pPr algn="ctr"/>
            <a:r>
              <a:rPr lang="ja-JP" altLang="en-US" sz="2000" b="1" dirty="0"/>
              <a:t>違いから</a:t>
            </a:r>
            <a:endParaRPr lang="en-US" altLang="ja-JP" sz="2000" b="1" dirty="0"/>
          </a:p>
          <a:p>
            <a:pPr algn="ctr"/>
            <a:r>
              <a:rPr lang="ja-JP" altLang="en-US" sz="2000" b="1" dirty="0"/>
              <a:t>学習効率を</a:t>
            </a:r>
            <a:endParaRPr lang="en-US" altLang="ja-JP" sz="2000" b="1" dirty="0"/>
          </a:p>
          <a:p>
            <a:pPr algn="ctr"/>
            <a:r>
              <a:rPr lang="ja-JP" altLang="en-US" sz="2000" b="1" dirty="0"/>
              <a:t>比較</a:t>
            </a:r>
            <a:endParaRPr lang="en-US" altLang="ja-JP" sz="2000" b="1" dirty="0"/>
          </a:p>
        </p:txBody>
      </p:sp>
      <p:sp>
        <p:nvSpPr>
          <p:cNvPr id="230" name="AutoShape 138"/>
          <p:cNvSpPr>
            <a:spLocks noChangeArrowheads="1"/>
          </p:cNvSpPr>
          <p:nvPr/>
        </p:nvSpPr>
        <p:spPr bwMode="auto">
          <a:xfrm>
            <a:off x="17629188" y="12480925"/>
            <a:ext cx="1203325" cy="865188"/>
          </a:xfrm>
          <a:prstGeom prst="rightArrow">
            <a:avLst>
              <a:gd name="adj1" fmla="val 50000"/>
              <a:gd name="adj2" fmla="val 56193"/>
            </a:avLst>
          </a:prstGeom>
          <a:solidFill>
            <a:schemeClr val="accent1">
              <a:lumMod val="40000"/>
              <a:lumOff val="60000"/>
            </a:schemeClr>
          </a:solidFill>
          <a:ln w="9525">
            <a:solidFill>
              <a:schemeClr val="tx1"/>
            </a:solidFill>
            <a:miter lim="800000"/>
            <a:headEnd/>
            <a:tailEnd/>
          </a:ln>
          <a:effectLst/>
        </p:spPr>
        <p:txBody>
          <a:bodyPr wrap="none" anchor="ctr"/>
          <a:lstStyle/>
          <a:p>
            <a:pPr algn="ctr">
              <a:defRPr/>
            </a:pPr>
            <a:r>
              <a:rPr lang="en-US" altLang="ja-JP" sz="2000" b="1" dirty="0"/>
              <a:t>S</a:t>
            </a:r>
            <a:r>
              <a:rPr lang="ja-JP" altLang="en-US" sz="2000" b="1" dirty="0"/>
              <a:t>タスク</a:t>
            </a:r>
            <a:endParaRPr lang="en-US" altLang="ja-JP" sz="2000" b="1" dirty="0"/>
          </a:p>
        </p:txBody>
      </p:sp>
      <p:grpSp>
        <p:nvGrpSpPr>
          <p:cNvPr id="8339" name="Group 112"/>
          <p:cNvGrpSpPr>
            <a:grpSpLocks/>
          </p:cNvGrpSpPr>
          <p:nvPr/>
        </p:nvGrpSpPr>
        <p:grpSpPr bwMode="auto">
          <a:xfrm>
            <a:off x="19951700" y="10275888"/>
            <a:ext cx="492125" cy="574675"/>
            <a:chOff x="2971" y="1616"/>
            <a:chExt cx="467" cy="545"/>
          </a:xfrm>
        </p:grpSpPr>
        <p:sp>
          <p:nvSpPr>
            <p:cNvPr id="8587" name="Oval 113"/>
            <p:cNvSpPr>
              <a:spLocks noChangeArrowheads="1"/>
            </p:cNvSpPr>
            <p:nvPr/>
          </p:nvSpPr>
          <p:spPr bwMode="auto">
            <a:xfrm>
              <a:off x="2971" y="1694"/>
              <a:ext cx="58" cy="97"/>
            </a:xfrm>
            <a:prstGeom prst="ellipse">
              <a:avLst/>
            </a:prstGeom>
            <a:solidFill>
              <a:srgbClr val="CCFFCC"/>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8" name="Rectangle 114"/>
            <p:cNvSpPr>
              <a:spLocks noChangeArrowheads="1"/>
            </p:cNvSpPr>
            <p:nvPr/>
          </p:nvSpPr>
          <p:spPr bwMode="auto">
            <a:xfrm>
              <a:off x="3010" y="1616"/>
              <a:ext cx="389" cy="273"/>
            </a:xfrm>
            <a:prstGeom prst="rect">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9" name="Oval 115"/>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0" name="Rectangle 116"/>
            <p:cNvSpPr>
              <a:spLocks noChangeArrowheads="1"/>
            </p:cNvSpPr>
            <p:nvPr/>
          </p:nvSpPr>
          <p:spPr bwMode="auto">
            <a:xfrm>
              <a:off x="3088" y="1889"/>
              <a:ext cx="253" cy="194"/>
            </a:xfrm>
            <a:prstGeom prst="rect">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1" name="Oval 117"/>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2" name="Oval 118"/>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3" name="Oval 119"/>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4" name="Rectangle 120"/>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5" name="AutoShape 121"/>
            <p:cNvSpPr>
              <a:spLocks noChangeArrowheads="1"/>
            </p:cNvSpPr>
            <p:nvPr/>
          </p:nvSpPr>
          <p:spPr bwMode="auto">
            <a:xfrm>
              <a:off x="2990" y="1908"/>
              <a:ext cx="98" cy="117"/>
            </a:xfrm>
            <a:prstGeom prst="parallelogram">
              <a:avLst>
                <a:gd name="adj" fmla="val 25000"/>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6" name="AutoShape 122"/>
            <p:cNvSpPr>
              <a:spLocks noChangeArrowheads="1"/>
            </p:cNvSpPr>
            <p:nvPr/>
          </p:nvSpPr>
          <p:spPr bwMode="auto">
            <a:xfrm flipH="1">
              <a:off x="3341" y="1908"/>
              <a:ext cx="97" cy="117"/>
            </a:xfrm>
            <a:prstGeom prst="parallelogram">
              <a:avLst>
                <a:gd name="adj" fmla="val 25273"/>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7" name="Oval 123"/>
            <p:cNvSpPr>
              <a:spLocks noChangeArrowheads="1"/>
            </p:cNvSpPr>
            <p:nvPr/>
          </p:nvSpPr>
          <p:spPr bwMode="auto">
            <a:xfrm>
              <a:off x="3379" y="1694"/>
              <a:ext cx="59" cy="97"/>
            </a:xfrm>
            <a:prstGeom prst="ellipse">
              <a:avLst/>
            </a:prstGeom>
            <a:solidFill>
              <a:srgbClr val="CCFFCC"/>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98" name="Rectangle 124"/>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340" name="Group 73"/>
          <p:cNvGrpSpPr>
            <a:grpSpLocks/>
          </p:cNvGrpSpPr>
          <p:nvPr/>
        </p:nvGrpSpPr>
        <p:grpSpPr bwMode="auto">
          <a:xfrm>
            <a:off x="15765463" y="10079038"/>
            <a:ext cx="493712" cy="576262"/>
            <a:chOff x="2971" y="1616"/>
            <a:chExt cx="467" cy="545"/>
          </a:xfrm>
        </p:grpSpPr>
        <p:sp>
          <p:nvSpPr>
            <p:cNvPr id="8575" name="Oval 74"/>
            <p:cNvSpPr>
              <a:spLocks noChangeArrowheads="1"/>
            </p:cNvSpPr>
            <p:nvPr/>
          </p:nvSpPr>
          <p:spPr bwMode="auto">
            <a:xfrm>
              <a:off x="2971" y="1694"/>
              <a:ext cx="58" cy="97"/>
            </a:xfrm>
            <a:prstGeom prst="ellipse">
              <a:avLst/>
            </a:prstGeom>
            <a:solidFill>
              <a:srgbClr val="FFCC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6" name="Rectangle 75"/>
            <p:cNvSpPr>
              <a:spLocks noChangeArrowheads="1"/>
            </p:cNvSpPr>
            <p:nvPr/>
          </p:nvSpPr>
          <p:spPr bwMode="auto">
            <a:xfrm>
              <a:off x="3010" y="1616"/>
              <a:ext cx="389" cy="273"/>
            </a:xfrm>
            <a:prstGeom prst="rect">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7" name="Oval 76"/>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8" name="Rectangle 77"/>
            <p:cNvSpPr>
              <a:spLocks noChangeArrowheads="1"/>
            </p:cNvSpPr>
            <p:nvPr/>
          </p:nvSpPr>
          <p:spPr bwMode="auto">
            <a:xfrm>
              <a:off x="3088" y="1889"/>
              <a:ext cx="253" cy="194"/>
            </a:xfrm>
            <a:prstGeom prst="rect">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9" name="Oval 78"/>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0" name="Oval 79"/>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1" name="Oval 80"/>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2" name="Rectangle 81"/>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3" name="AutoShape 82"/>
            <p:cNvSpPr>
              <a:spLocks noChangeArrowheads="1"/>
            </p:cNvSpPr>
            <p:nvPr/>
          </p:nvSpPr>
          <p:spPr bwMode="auto">
            <a:xfrm>
              <a:off x="2990" y="1908"/>
              <a:ext cx="98" cy="117"/>
            </a:xfrm>
            <a:prstGeom prst="parallelogram">
              <a:avLst>
                <a:gd name="adj" fmla="val 25000"/>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4" name="AutoShape 83"/>
            <p:cNvSpPr>
              <a:spLocks noChangeArrowheads="1"/>
            </p:cNvSpPr>
            <p:nvPr/>
          </p:nvSpPr>
          <p:spPr bwMode="auto">
            <a:xfrm flipH="1">
              <a:off x="3341" y="1908"/>
              <a:ext cx="97" cy="117"/>
            </a:xfrm>
            <a:prstGeom prst="parallelogram">
              <a:avLst>
                <a:gd name="adj" fmla="val 25273"/>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5" name="Oval 84"/>
            <p:cNvSpPr>
              <a:spLocks noChangeArrowheads="1"/>
            </p:cNvSpPr>
            <p:nvPr/>
          </p:nvSpPr>
          <p:spPr bwMode="auto">
            <a:xfrm>
              <a:off x="3379" y="1694"/>
              <a:ext cx="59" cy="97"/>
            </a:xfrm>
            <a:prstGeom prst="ellipse">
              <a:avLst/>
            </a:prstGeom>
            <a:solidFill>
              <a:srgbClr val="FFCC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86" name="Rectangle 85"/>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341" name="Group 86"/>
          <p:cNvGrpSpPr>
            <a:grpSpLocks/>
          </p:cNvGrpSpPr>
          <p:nvPr/>
        </p:nvGrpSpPr>
        <p:grpSpPr bwMode="auto">
          <a:xfrm>
            <a:off x="14992350" y="10110788"/>
            <a:ext cx="493713" cy="576262"/>
            <a:chOff x="2971" y="1616"/>
            <a:chExt cx="467" cy="545"/>
          </a:xfrm>
        </p:grpSpPr>
        <p:sp>
          <p:nvSpPr>
            <p:cNvPr id="8563" name="Oval 87"/>
            <p:cNvSpPr>
              <a:spLocks noChangeArrowheads="1"/>
            </p:cNvSpPr>
            <p:nvPr/>
          </p:nvSpPr>
          <p:spPr bwMode="auto">
            <a:xfrm>
              <a:off x="2971" y="1694"/>
              <a:ext cx="58"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4" name="Rectangle 88"/>
            <p:cNvSpPr>
              <a:spLocks noChangeArrowheads="1"/>
            </p:cNvSpPr>
            <p:nvPr/>
          </p:nvSpPr>
          <p:spPr bwMode="auto">
            <a:xfrm>
              <a:off x="3010" y="1616"/>
              <a:ext cx="389" cy="273"/>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5" name="Oval 89"/>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6" name="Rectangle 90"/>
            <p:cNvSpPr>
              <a:spLocks noChangeArrowheads="1"/>
            </p:cNvSpPr>
            <p:nvPr/>
          </p:nvSpPr>
          <p:spPr bwMode="auto">
            <a:xfrm>
              <a:off x="3088" y="1889"/>
              <a:ext cx="253" cy="194"/>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7" name="Oval 91"/>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8" name="Oval 92"/>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9" name="Oval 93"/>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0" name="Rectangle 94"/>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1" name="AutoShape 95"/>
            <p:cNvSpPr>
              <a:spLocks noChangeArrowheads="1"/>
            </p:cNvSpPr>
            <p:nvPr/>
          </p:nvSpPr>
          <p:spPr bwMode="auto">
            <a:xfrm>
              <a:off x="2990" y="1908"/>
              <a:ext cx="98" cy="117"/>
            </a:xfrm>
            <a:prstGeom prst="parallelogram">
              <a:avLst>
                <a:gd name="adj" fmla="val 25000"/>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2" name="AutoShape 96"/>
            <p:cNvSpPr>
              <a:spLocks noChangeArrowheads="1"/>
            </p:cNvSpPr>
            <p:nvPr/>
          </p:nvSpPr>
          <p:spPr bwMode="auto">
            <a:xfrm flipH="1">
              <a:off x="3341" y="1908"/>
              <a:ext cx="97" cy="117"/>
            </a:xfrm>
            <a:prstGeom prst="parallelogram">
              <a:avLst>
                <a:gd name="adj" fmla="val 25273"/>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3" name="Oval 97"/>
            <p:cNvSpPr>
              <a:spLocks noChangeArrowheads="1"/>
            </p:cNvSpPr>
            <p:nvPr/>
          </p:nvSpPr>
          <p:spPr bwMode="auto">
            <a:xfrm>
              <a:off x="3379" y="1694"/>
              <a:ext cx="59"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74" name="Rectangle 98"/>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342" name="Group 99"/>
          <p:cNvGrpSpPr>
            <a:grpSpLocks/>
          </p:cNvGrpSpPr>
          <p:nvPr/>
        </p:nvGrpSpPr>
        <p:grpSpPr bwMode="auto">
          <a:xfrm>
            <a:off x="17132300" y="10129838"/>
            <a:ext cx="496888" cy="581025"/>
            <a:chOff x="2971" y="1616"/>
            <a:chExt cx="467" cy="545"/>
          </a:xfrm>
        </p:grpSpPr>
        <p:sp>
          <p:nvSpPr>
            <p:cNvPr id="8551" name="Oval 100"/>
            <p:cNvSpPr>
              <a:spLocks noChangeArrowheads="1"/>
            </p:cNvSpPr>
            <p:nvPr/>
          </p:nvSpPr>
          <p:spPr bwMode="auto">
            <a:xfrm>
              <a:off x="2971" y="1694"/>
              <a:ext cx="58"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2" name="Rectangle 101"/>
            <p:cNvSpPr>
              <a:spLocks noChangeArrowheads="1"/>
            </p:cNvSpPr>
            <p:nvPr/>
          </p:nvSpPr>
          <p:spPr bwMode="auto">
            <a:xfrm>
              <a:off x="3010" y="1616"/>
              <a:ext cx="389" cy="273"/>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3" name="Oval 102"/>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4" name="Rectangle 103"/>
            <p:cNvSpPr>
              <a:spLocks noChangeArrowheads="1"/>
            </p:cNvSpPr>
            <p:nvPr/>
          </p:nvSpPr>
          <p:spPr bwMode="auto">
            <a:xfrm>
              <a:off x="3088" y="1889"/>
              <a:ext cx="253" cy="194"/>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5" name="Oval 104"/>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6" name="Oval 105"/>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7" name="Oval 106"/>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8" name="Rectangle 107"/>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9" name="AutoShape 108"/>
            <p:cNvSpPr>
              <a:spLocks noChangeArrowheads="1"/>
            </p:cNvSpPr>
            <p:nvPr/>
          </p:nvSpPr>
          <p:spPr bwMode="auto">
            <a:xfrm>
              <a:off x="2990" y="1908"/>
              <a:ext cx="98" cy="117"/>
            </a:xfrm>
            <a:prstGeom prst="parallelogram">
              <a:avLst>
                <a:gd name="adj" fmla="val 25000"/>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0" name="AutoShape 109"/>
            <p:cNvSpPr>
              <a:spLocks noChangeArrowheads="1"/>
            </p:cNvSpPr>
            <p:nvPr/>
          </p:nvSpPr>
          <p:spPr bwMode="auto">
            <a:xfrm flipH="1">
              <a:off x="3341" y="1908"/>
              <a:ext cx="97" cy="117"/>
            </a:xfrm>
            <a:prstGeom prst="parallelogram">
              <a:avLst>
                <a:gd name="adj" fmla="val 25273"/>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1" name="Oval 110"/>
            <p:cNvSpPr>
              <a:spLocks noChangeArrowheads="1"/>
            </p:cNvSpPr>
            <p:nvPr/>
          </p:nvSpPr>
          <p:spPr bwMode="auto">
            <a:xfrm>
              <a:off x="3379" y="1694"/>
              <a:ext cx="59"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62" name="Rectangle 111"/>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sp>
        <p:nvSpPr>
          <p:cNvPr id="8343" name="Oval 6"/>
          <p:cNvSpPr>
            <a:spLocks noChangeArrowheads="1"/>
          </p:cNvSpPr>
          <p:nvPr/>
        </p:nvSpPr>
        <p:spPr bwMode="auto">
          <a:xfrm>
            <a:off x="15844838" y="14611350"/>
            <a:ext cx="1439862" cy="10810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b="1"/>
              <a:t>状態</a:t>
            </a:r>
            <a:r>
              <a:rPr lang="en-US" altLang="ja-JP" sz="2400" b="1"/>
              <a:t>0</a:t>
            </a:r>
          </a:p>
          <a:p>
            <a:pPr algn="ctr"/>
            <a:r>
              <a:rPr lang="en-US" altLang="ja-JP" sz="2400" b="1"/>
              <a:t>D</a:t>
            </a:r>
            <a:r>
              <a:rPr lang="en-US" altLang="ja-JP" sz="2400" b="1" baseline="-25000"/>
              <a:t>00</a:t>
            </a:r>
            <a:r>
              <a:rPr lang="en-US" altLang="ja-JP" sz="2400" b="1"/>
              <a:t>=2</a:t>
            </a:r>
          </a:p>
        </p:txBody>
      </p:sp>
      <p:sp>
        <p:nvSpPr>
          <p:cNvPr id="8344" name="Oval 16"/>
          <p:cNvSpPr>
            <a:spLocks noChangeArrowheads="1"/>
          </p:cNvSpPr>
          <p:nvPr/>
        </p:nvSpPr>
        <p:spPr bwMode="auto">
          <a:xfrm>
            <a:off x="18767425" y="14573250"/>
            <a:ext cx="1439863" cy="10810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b="1"/>
              <a:t>状態</a:t>
            </a:r>
            <a:r>
              <a:rPr lang="en-US" altLang="ja-JP" sz="2400" b="1"/>
              <a:t>1</a:t>
            </a:r>
          </a:p>
          <a:p>
            <a:pPr algn="ctr"/>
            <a:r>
              <a:rPr lang="en-US" altLang="ja-JP" sz="2400" b="1"/>
              <a:t>D</a:t>
            </a:r>
            <a:r>
              <a:rPr lang="en-US" altLang="ja-JP" sz="2400" b="1" baseline="-25000"/>
              <a:t>11</a:t>
            </a:r>
            <a:r>
              <a:rPr lang="en-US" altLang="ja-JP" sz="2400" b="1"/>
              <a:t>=3</a:t>
            </a:r>
          </a:p>
        </p:txBody>
      </p:sp>
      <p:sp>
        <p:nvSpPr>
          <p:cNvPr id="8345" name="Oval 17"/>
          <p:cNvSpPr>
            <a:spLocks noChangeArrowheads="1"/>
          </p:cNvSpPr>
          <p:nvPr/>
        </p:nvSpPr>
        <p:spPr bwMode="auto">
          <a:xfrm>
            <a:off x="18664238" y="16383000"/>
            <a:ext cx="1439862" cy="10810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b="1"/>
              <a:t>状態</a:t>
            </a:r>
            <a:r>
              <a:rPr lang="en-US" altLang="ja-JP" sz="2400" b="1"/>
              <a:t>4</a:t>
            </a:r>
          </a:p>
          <a:p>
            <a:pPr algn="ctr"/>
            <a:r>
              <a:rPr lang="en-US" altLang="ja-JP" sz="2400" b="1"/>
              <a:t>D</a:t>
            </a:r>
            <a:r>
              <a:rPr lang="en-US" altLang="ja-JP" sz="2400" b="1" baseline="-25000"/>
              <a:t>44</a:t>
            </a:r>
            <a:r>
              <a:rPr lang="en-US" altLang="ja-JP" sz="2400" b="1"/>
              <a:t>=4</a:t>
            </a:r>
          </a:p>
        </p:txBody>
      </p:sp>
      <p:sp>
        <p:nvSpPr>
          <p:cNvPr id="8346" name="Oval 18"/>
          <p:cNvSpPr>
            <a:spLocks noChangeArrowheads="1"/>
          </p:cNvSpPr>
          <p:nvPr/>
        </p:nvSpPr>
        <p:spPr bwMode="auto">
          <a:xfrm>
            <a:off x="15787688" y="16383000"/>
            <a:ext cx="1439862" cy="10810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b="1"/>
              <a:t>状態</a:t>
            </a:r>
            <a:r>
              <a:rPr lang="en-US" altLang="ja-JP" sz="2400" b="1"/>
              <a:t>3</a:t>
            </a:r>
          </a:p>
          <a:p>
            <a:pPr algn="ctr"/>
            <a:r>
              <a:rPr lang="en-US" altLang="ja-JP" sz="2400" b="1"/>
              <a:t>D</a:t>
            </a:r>
            <a:r>
              <a:rPr lang="en-US" altLang="ja-JP" sz="2400" b="1" baseline="-25000"/>
              <a:t>33</a:t>
            </a:r>
            <a:r>
              <a:rPr lang="en-US" altLang="ja-JP" sz="2400" b="1"/>
              <a:t>=2</a:t>
            </a:r>
          </a:p>
        </p:txBody>
      </p:sp>
      <p:sp>
        <p:nvSpPr>
          <p:cNvPr id="8347" name="Line 23"/>
          <p:cNvSpPr>
            <a:spLocks noChangeShapeType="1"/>
          </p:cNvSpPr>
          <p:nvPr/>
        </p:nvSpPr>
        <p:spPr bwMode="auto">
          <a:xfrm flipV="1">
            <a:off x="17535525" y="15101888"/>
            <a:ext cx="1100138"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48" name="Line 28"/>
          <p:cNvSpPr>
            <a:spLocks noChangeShapeType="1"/>
          </p:cNvSpPr>
          <p:nvPr/>
        </p:nvSpPr>
        <p:spPr bwMode="auto">
          <a:xfrm>
            <a:off x="20188238" y="17067213"/>
            <a:ext cx="436562" cy="282575"/>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49" name="Line 29"/>
          <p:cNvSpPr>
            <a:spLocks noChangeShapeType="1"/>
          </p:cNvSpPr>
          <p:nvPr/>
        </p:nvSpPr>
        <p:spPr bwMode="auto">
          <a:xfrm flipV="1">
            <a:off x="16706850" y="15752763"/>
            <a:ext cx="0" cy="60325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50" name="Line 37"/>
          <p:cNvSpPr>
            <a:spLocks noChangeShapeType="1"/>
          </p:cNvSpPr>
          <p:nvPr/>
        </p:nvSpPr>
        <p:spPr bwMode="auto">
          <a:xfrm>
            <a:off x="19646900" y="15779750"/>
            <a:ext cx="0" cy="56515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51" name="Line 38"/>
          <p:cNvSpPr>
            <a:spLocks noChangeShapeType="1"/>
          </p:cNvSpPr>
          <p:nvPr/>
        </p:nvSpPr>
        <p:spPr bwMode="auto">
          <a:xfrm flipH="1">
            <a:off x="17284700" y="17111663"/>
            <a:ext cx="1222375"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52" name="Line 39"/>
          <p:cNvSpPr>
            <a:spLocks noChangeShapeType="1"/>
          </p:cNvSpPr>
          <p:nvPr/>
        </p:nvSpPr>
        <p:spPr bwMode="auto">
          <a:xfrm flipH="1">
            <a:off x="16375063" y="15789275"/>
            <a:ext cx="0" cy="555625"/>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53" name="Line 38"/>
          <p:cNvSpPr>
            <a:spLocks noChangeShapeType="1"/>
          </p:cNvSpPr>
          <p:nvPr/>
        </p:nvSpPr>
        <p:spPr bwMode="auto">
          <a:xfrm flipH="1">
            <a:off x="15281275" y="16967200"/>
            <a:ext cx="534988" cy="377825"/>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29"/>
          <p:cNvSpPr>
            <a:spLocks noChangeShapeType="1"/>
          </p:cNvSpPr>
          <p:nvPr/>
        </p:nvSpPr>
        <p:spPr bwMode="auto">
          <a:xfrm flipH="1">
            <a:off x="17284700" y="15482888"/>
            <a:ext cx="1576388" cy="1439862"/>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正方形/長方形 21"/>
          <p:cNvSpPr/>
          <p:nvPr/>
        </p:nvSpPr>
        <p:spPr>
          <a:xfrm>
            <a:off x="9355138" y="10212388"/>
            <a:ext cx="1827212" cy="414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tx1"/>
                </a:solidFill>
              </a:rPr>
              <a:t>実験の流れ</a:t>
            </a:r>
          </a:p>
        </p:txBody>
      </p:sp>
      <p:grpSp>
        <p:nvGrpSpPr>
          <p:cNvPr id="24" name="Group 73"/>
          <p:cNvGrpSpPr>
            <a:grpSpLocks/>
          </p:cNvGrpSpPr>
          <p:nvPr/>
        </p:nvGrpSpPr>
        <p:grpSpPr bwMode="auto">
          <a:xfrm>
            <a:off x="9342438" y="11868150"/>
            <a:ext cx="493712" cy="576263"/>
            <a:chOff x="2971" y="1616"/>
            <a:chExt cx="467" cy="545"/>
          </a:xfrm>
        </p:grpSpPr>
        <p:sp>
          <p:nvSpPr>
            <p:cNvPr id="8539" name="Oval 74"/>
            <p:cNvSpPr>
              <a:spLocks noChangeArrowheads="1"/>
            </p:cNvSpPr>
            <p:nvPr/>
          </p:nvSpPr>
          <p:spPr bwMode="auto">
            <a:xfrm>
              <a:off x="2971" y="1694"/>
              <a:ext cx="58" cy="97"/>
            </a:xfrm>
            <a:prstGeom prst="ellipse">
              <a:avLst/>
            </a:prstGeom>
            <a:solidFill>
              <a:srgbClr val="FFCC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0" name="Rectangle 75"/>
            <p:cNvSpPr>
              <a:spLocks noChangeArrowheads="1"/>
            </p:cNvSpPr>
            <p:nvPr/>
          </p:nvSpPr>
          <p:spPr bwMode="auto">
            <a:xfrm>
              <a:off x="3010" y="1616"/>
              <a:ext cx="389" cy="273"/>
            </a:xfrm>
            <a:prstGeom prst="rect">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1" name="Oval 76"/>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2" name="Rectangle 77"/>
            <p:cNvSpPr>
              <a:spLocks noChangeArrowheads="1"/>
            </p:cNvSpPr>
            <p:nvPr/>
          </p:nvSpPr>
          <p:spPr bwMode="auto">
            <a:xfrm>
              <a:off x="3088" y="1889"/>
              <a:ext cx="253" cy="194"/>
            </a:xfrm>
            <a:prstGeom prst="rect">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3" name="Oval 78"/>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4" name="Oval 79"/>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5" name="Oval 80"/>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6" name="Rectangle 81"/>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7" name="AutoShape 82"/>
            <p:cNvSpPr>
              <a:spLocks noChangeArrowheads="1"/>
            </p:cNvSpPr>
            <p:nvPr/>
          </p:nvSpPr>
          <p:spPr bwMode="auto">
            <a:xfrm>
              <a:off x="2990" y="1908"/>
              <a:ext cx="98" cy="117"/>
            </a:xfrm>
            <a:prstGeom prst="parallelogram">
              <a:avLst>
                <a:gd name="adj" fmla="val 25000"/>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8" name="AutoShape 83"/>
            <p:cNvSpPr>
              <a:spLocks noChangeArrowheads="1"/>
            </p:cNvSpPr>
            <p:nvPr/>
          </p:nvSpPr>
          <p:spPr bwMode="auto">
            <a:xfrm flipH="1">
              <a:off x="3341" y="1908"/>
              <a:ext cx="97" cy="117"/>
            </a:xfrm>
            <a:prstGeom prst="parallelogram">
              <a:avLst>
                <a:gd name="adj" fmla="val 25273"/>
              </a:avLst>
            </a:prstGeom>
            <a:solidFill>
              <a:srgbClr val="FFCC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49" name="Oval 84"/>
            <p:cNvSpPr>
              <a:spLocks noChangeArrowheads="1"/>
            </p:cNvSpPr>
            <p:nvPr/>
          </p:nvSpPr>
          <p:spPr bwMode="auto">
            <a:xfrm>
              <a:off x="3379" y="1694"/>
              <a:ext cx="59" cy="97"/>
            </a:xfrm>
            <a:prstGeom prst="ellipse">
              <a:avLst/>
            </a:prstGeom>
            <a:solidFill>
              <a:srgbClr val="FFCC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50" name="Rectangle 85"/>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357" name="Group 86"/>
          <p:cNvGrpSpPr>
            <a:grpSpLocks/>
          </p:cNvGrpSpPr>
          <p:nvPr/>
        </p:nvGrpSpPr>
        <p:grpSpPr bwMode="auto">
          <a:xfrm>
            <a:off x="9351963" y="10972800"/>
            <a:ext cx="493712" cy="576263"/>
            <a:chOff x="2971" y="1616"/>
            <a:chExt cx="467" cy="545"/>
          </a:xfrm>
        </p:grpSpPr>
        <p:sp>
          <p:nvSpPr>
            <p:cNvPr id="8527" name="Oval 87"/>
            <p:cNvSpPr>
              <a:spLocks noChangeArrowheads="1"/>
            </p:cNvSpPr>
            <p:nvPr/>
          </p:nvSpPr>
          <p:spPr bwMode="auto">
            <a:xfrm>
              <a:off x="2971" y="1694"/>
              <a:ext cx="58"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8" name="Rectangle 88"/>
            <p:cNvSpPr>
              <a:spLocks noChangeArrowheads="1"/>
            </p:cNvSpPr>
            <p:nvPr/>
          </p:nvSpPr>
          <p:spPr bwMode="auto">
            <a:xfrm>
              <a:off x="3010" y="1616"/>
              <a:ext cx="389" cy="273"/>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9" name="Oval 89"/>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0" name="Rectangle 90"/>
            <p:cNvSpPr>
              <a:spLocks noChangeArrowheads="1"/>
            </p:cNvSpPr>
            <p:nvPr/>
          </p:nvSpPr>
          <p:spPr bwMode="auto">
            <a:xfrm>
              <a:off x="3088" y="1889"/>
              <a:ext cx="253" cy="194"/>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1" name="Oval 91"/>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2" name="Oval 92"/>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3" name="Oval 93"/>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4" name="Rectangle 94"/>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5" name="AutoShape 95"/>
            <p:cNvSpPr>
              <a:spLocks noChangeArrowheads="1"/>
            </p:cNvSpPr>
            <p:nvPr/>
          </p:nvSpPr>
          <p:spPr bwMode="auto">
            <a:xfrm>
              <a:off x="2990" y="1908"/>
              <a:ext cx="98" cy="117"/>
            </a:xfrm>
            <a:prstGeom prst="parallelogram">
              <a:avLst>
                <a:gd name="adj" fmla="val 25000"/>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6" name="AutoShape 96"/>
            <p:cNvSpPr>
              <a:spLocks noChangeArrowheads="1"/>
            </p:cNvSpPr>
            <p:nvPr/>
          </p:nvSpPr>
          <p:spPr bwMode="auto">
            <a:xfrm flipH="1">
              <a:off x="3341" y="1908"/>
              <a:ext cx="97" cy="117"/>
            </a:xfrm>
            <a:prstGeom prst="parallelogram">
              <a:avLst>
                <a:gd name="adj" fmla="val 25273"/>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7" name="Oval 97"/>
            <p:cNvSpPr>
              <a:spLocks noChangeArrowheads="1"/>
            </p:cNvSpPr>
            <p:nvPr/>
          </p:nvSpPr>
          <p:spPr bwMode="auto">
            <a:xfrm>
              <a:off x="3379" y="1694"/>
              <a:ext cx="59"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38" name="Rectangle 98"/>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358" name="Group 99"/>
          <p:cNvGrpSpPr>
            <a:grpSpLocks/>
          </p:cNvGrpSpPr>
          <p:nvPr/>
        </p:nvGrpSpPr>
        <p:grpSpPr bwMode="auto">
          <a:xfrm>
            <a:off x="9359900" y="13390563"/>
            <a:ext cx="496888" cy="581025"/>
            <a:chOff x="2971" y="1616"/>
            <a:chExt cx="467" cy="545"/>
          </a:xfrm>
        </p:grpSpPr>
        <p:sp>
          <p:nvSpPr>
            <p:cNvPr id="8515" name="Oval 100"/>
            <p:cNvSpPr>
              <a:spLocks noChangeArrowheads="1"/>
            </p:cNvSpPr>
            <p:nvPr/>
          </p:nvSpPr>
          <p:spPr bwMode="auto">
            <a:xfrm>
              <a:off x="2971" y="1694"/>
              <a:ext cx="58"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6" name="Rectangle 101"/>
            <p:cNvSpPr>
              <a:spLocks noChangeArrowheads="1"/>
            </p:cNvSpPr>
            <p:nvPr/>
          </p:nvSpPr>
          <p:spPr bwMode="auto">
            <a:xfrm>
              <a:off x="3010" y="1616"/>
              <a:ext cx="389" cy="273"/>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7" name="Oval 102"/>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8" name="Rectangle 103"/>
            <p:cNvSpPr>
              <a:spLocks noChangeArrowheads="1"/>
            </p:cNvSpPr>
            <p:nvPr/>
          </p:nvSpPr>
          <p:spPr bwMode="auto">
            <a:xfrm>
              <a:off x="3088" y="1889"/>
              <a:ext cx="253" cy="194"/>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9" name="Oval 104"/>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0" name="Oval 105"/>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1" name="Oval 106"/>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2" name="Rectangle 107"/>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3" name="AutoShape 108"/>
            <p:cNvSpPr>
              <a:spLocks noChangeArrowheads="1"/>
            </p:cNvSpPr>
            <p:nvPr/>
          </p:nvSpPr>
          <p:spPr bwMode="auto">
            <a:xfrm>
              <a:off x="2990" y="1908"/>
              <a:ext cx="98" cy="117"/>
            </a:xfrm>
            <a:prstGeom prst="parallelogram">
              <a:avLst>
                <a:gd name="adj" fmla="val 25000"/>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4" name="AutoShape 109"/>
            <p:cNvSpPr>
              <a:spLocks noChangeArrowheads="1"/>
            </p:cNvSpPr>
            <p:nvPr/>
          </p:nvSpPr>
          <p:spPr bwMode="auto">
            <a:xfrm flipH="1">
              <a:off x="3341" y="1908"/>
              <a:ext cx="97" cy="117"/>
            </a:xfrm>
            <a:prstGeom prst="parallelogram">
              <a:avLst>
                <a:gd name="adj" fmla="val 25273"/>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5" name="Oval 110"/>
            <p:cNvSpPr>
              <a:spLocks noChangeArrowheads="1"/>
            </p:cNvSpPr>
            <p:nvPr/>
          </p:nvSpPr>
          <p:spPr bwMode="auto">
            <a:xfrm>
              <a:off x="3379" y="1694"/>
              <a:ext cx="59"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26" name="Rectangle 111"/>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sp>
        <p:nvSpPr>
          <p:cNvPr id="312" name="角丸四角形吹き出し 311"/>
          <p:cNvSpPr/>
          <p:nvPr/>
        </p:nvSpPr>
        <p:spPr>
          <a:xfrm>
            <a:off x="10307638" y="10825163"/>
            <a:ext cx="3709987" cy="614362"/>
          </a:xfrm>
          <a:prstGeom prst="wedgeRoundRectCallout">
            <a:avLst>
              <a:gd name="adj1" fmla="val -60199"/>
              <a:gd name="adj2" fmla="val 34603"/>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b="1" dirty="0">
                <a:solidFill>
                  <a:schemeClr val="tx1"/>
                </a:solidFill>
              </a:rPr>
              <a:t>P</a:t>
            </a:r>
            <a:r>
              <a:rPr lang="ja-JP" altLang="en-US" sz="2400" b="1" dirty="0">
                <a:solidFill>
                  <a:schemeClr val="tx1"/>
                </a:solidFill>
              </a:rPr>
              <a:t>値</a:t>
            </a:r>
            <a:r>
              <a:rPr lang="ja-JP" altLang="en-US" sz="2400" b="1" dirty="0">
                <a:solidFill>
                  <a:schemeClr val="tx1"/>
                </a:solidFill>
              </a:rPr>
              <a:t>認識の必要センサ</a:t>
            </a:r>
            <a:r>
              <a:rPr lang="ja-JP" altLang="en-US" sz="2400" dirty="0">
                <a:solidFill>
                  <a:schemeClr val="tx1"/>
                </a:solidFill>
              </a:rPr>
              <a:t>のみ</a:t>
            </a:r>
            <a:endParaRPr lang="en-US" altLang="ja-JP" sz="2400" dirty="0">
              <a:solidFill>
                <a:schemeClr val="tx1"/>
              </a:solidFill>
            </a:endParaRPr>
          </a:p>
        </p:txBody>
      </p:sp>
      <p:sp>
        <p:nvSpPr>
          <p:cNvPr id="313" name="角丸四角形吹き出し 312"/>
          <p:cNvSpPr/>
          <p:nvPr/>
        </p:nvSpPr>
        <p:spPr>
          <a:xfrm>
            <a:off x="10294938" y="11617325"/>
            <a:ext cx="3709987" cy="876300"/>
          </a:xfrm>
          <a:prstGeom prst="wedgeRoundRectCallout">
            <a:avLst>
              <a:gd name="adj1" fmla="val -60199"/>
              <a:gd name="adj2" fmla="val 30577"/>
              <a:gd name="adj3" fmla="val 16667"/>
            </a:avLst>
          </a:prstGeom>
          <a:solidFill>
            <a:srgbClr val="FFCC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b="1" dirty="0">
                <a:solidFill>
                  <a:schemeClr val="tx1"/>
                </a:solidFill>
              </a:rPr>
              <a:t>P</a:t>
            </a:r>
            <a:r>
              <a:rPr lang="ja-JP" altLang="en-US" sz="2400" b="1" dirty="0">
                <a:solidFill>
                  <a:schemeClr val="tx1"/>
                </a:solidFill>
              </a:rPr>
              <a:t>値</a:t>
            </a:r>
            <a:r>
              <a:rPr lang="ja-JP" altLang="en-US" sz="2400" b="1" dirty="0">
                <a:solidFill>
                  <a:schemeClr val="tx1"/>
                </a:solidFill>
              </a:rPr>
              <a:t>認識の必要センサ</a:t>
            </a:r>
            <a:r>
              <a:rPr lang="ja-JP" altLang="en-US" sz="2400" dirty="0">
                <a:solidFill>
                  <a:schemeClr val="tx1"/>
                </a:solidFill>
              </a:rPr>
              <a:t>と</a:t>
            </a:r>
            <a:endParaRPr lang="en-US" altLang="ja-JP" sz="2400" dirty="0">
              <a:solidFill>
                <a:schemeClr val="tx1"/>
              </a:solidFill>
            </a:endParaRPr>
          </a:p>
          <a:p>
            <a:pPr algn="ctr">
              <a:defRPr/>
            </a:pPr>
            <a:r>
              <a:rPr lang="en-US" altLang="ja-JP" sz="2400" b="1" dirty="0">
                <a:solidFill>
                  <a:schemeClr val="tx1"/>
                </a:solidFill>
              </a:rPr>
              <a:t>2</a:t>
            </a:r>
            <a:r>
              <a:rPr lang="ja-JP" altLang="en-US" sz="2400" b="1" dirty="0">
                <a:solidFill>
                  <a:schemeClr val="tx1"/>
                </a:solidFill>
              </a:rPr>
              <a:t>値の不用センサ</a:t>
            </a:r>
            <a:endParaRPr lang="en-US" altLang="ja-JP" sz="2400" b="1" dirty="0">
              <a:solidFill>
                <a:schemeClr val="tx1"/>
              </a:solidFill>
            </a:endParaRPr>
          </a:p>
        </p:txBody>
      </p:sp>
      <p:sp>
        <p:nvSpPr>
          <p:cNvPr id="315" name="角丸四角形吹き出し 314"/>
          <p:cNvSpPr/>
          <p:nvPr/>
        </p:nvSpPr>
        <p:spPr>
          <a:xfrm>
            <a:off x="10269538" y="13171488"/>
            <a:ext cx="3708400" cy="874712"/>
          </a:xfrm>
          <a:prstGeom prst="wedgeRoundRectCallout">
            <a:avLst>
              <a:gd name="adj1" fmla="val -60199"/>
              <a:gd name="adj2" fmla="val 30577"/>
              <a:gd name="adj3" fmla="val 16667"/>
            </a:avLst>
          </a:prstGeom>
          <a:solidFill>
            <a:srgbClr val="CCE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b="1" dirty="0">
                <a:solidFill>
                  <a:schemeClr val="tx1"/>
                </a:solidFill>
              </a:rPr>
              <a:t>P</a:t>
            </a:r>
            <a:r>
              <a:rPr lang="ja-JP" altLang="en-US" sz="2400" b="1" dirty="0">
                <a:solidFill>
                  <a:schemeClr val="tx1"/>
                </a:solidFill>
              </a:rPr>
              <a:t>値</a:t>
            </a:r>
            <a:r>
              <a:rPr lang="ja-JP" altLang="en-US" sz="2400" b="1" dirty="0">
                <a:solidFill>
                  <a:schemeClr val="tx1"/>
                </a:solidFill>
              </a:rPr>
              <a:t>認識の必要センサ</a:t>
            </a:r>
            <a:r>
              <a:rPr lang="ja-JP" altLang="en-US" sz="2400" dirty="0">
                <a:solidFill>
                  <a:schemeClr val="tx1"/>
                </a:solidFill>
              </a:rPr>
              <a:t>と</a:t>
            </a:r>
            <a:endParaRPr lang="en-US" altLang="ja-JP" sz="2400" dirty="0">
              <a:solidFill>
                <a:schemeClr val="tx1"/>
              </a:solidFill>
            </a:endParaRPr>
          </a:p>
          <a:p>
            <a:pPr algn="ctr">
              <a:defRPr/>
            </a:pPr>
            <a:r>
              <a:rPr lang="en-US" altLang="ja-JP" sz="2400" b="1" dirty="0">
                <a:solidFill>
                  <a:schemeClr val="tx1"/>
                </a:solidFill>
              </a:rPr>
              <a:t>N</a:t>
            </a:r>
            <a:r>
              <a:rPr lang="ja-JP" altLang="en-US" sz="2400" b="1" dirty="0">
                <a:solidFill>
                  <a:schemeClr val="tx1"/>
                </a:solidFill>
              </a:rPr>
              <a:t>値の不用センサ</a:t>
            </a:r>
            <a:endParaRPr lang="en-US" altLang="ja-JP" sz="2400" b="1" dirty="0">
              <a:solidFill>
                <a:schemeClr val="tx1"/>
              </a:solidFill>
            </a:endParaRPr>
          </a:p>
        </p:txBody>
      </p:sp>
      <p:sp>
        <p:nvSpPr>
          <p:cNvPr id="8362" name="テキスト ボックス 62"/>
          <p:cNvSpPr txBox="1">
            <a:spLocks noChangeArrowheads="1"/>
          </p:cNvSpPr>
          <p:nvPr/>
        </p:nvSpPr>
        <p:spPr bwMode="auto">
          <a:xfrm>
            <a:off x="9375775" y="12677775"/>
            <a:ext cx="4619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1800"/>
              <a:t>･･･</a:t>
            </a:r>
          </a:p>
        </p:txBody>
      </p:sp>
      <p:sp>
        <p:nvSpPr>
          <p:cNvPr id="8363" name="テキスト ボックス 62"/>
          <p:cNvSpPr txBox="1">
            <a:spLocks noChangeArrowheads="1"/>
          </p:cNvSpPr>
          <p:nvPr/>
        </p:nvSpPr>
        <p:spPr bwMode="auto">
          <a:xfrm>
            <a:off x="12198350" y="12655550"/>
            <a:ext cx="4619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1800"/>
              <a:t>･･･</a:t>
            </a:r>
          </a:p>
        </p:txBody>
      </p:sp>
      <p:sp>
        <p:nvSpPr>
          <p:cNvPr id="8364" name="テキスト ボックス 60"/>
          <p:cNvSpPr txBox="1">
            <a:spLocks noChangeArrowheads="1"/>
          </p:cNvSpPr>
          <p:nvPr/>
        </p:nvSpPr>
        <p:spPr bwMode="auto">
          <a:xfrm>
            <a:off x="16494125" y="10250488"/>
            <a:ext cx="679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000"/>
              <a:t>･･･</a:t>
            </a:r>
          </a:p>
        </p:txBody>
      </p:sp>
      <p:sp>
        <p:nvSpPr>
          <p:cNvPr id="8365" name="Rectangle 149"/>
          <p:cNvSpPr>
            <a:spLocks noChangeArrowheads="1"/>
          </p:cNvSpPr>
          <p:nvPr/>
        </p:nvSpPr>
        <p:spPr bwMode="auto">
          <a:xfrm>
            <a:off x="0" y="0"/>
            <a:ext cx="21386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8366" name="オブジェクト 23"/>
          <p:cNvGraphicFramePr>
            <a:graphicFrameLocks noChangeAspect="1"/>
          </p:cNvGraphicFramePr>
          <p:nvPr/>
        </p:nvGraphicFramePr>
        <p:xfrm>
          <a:off x="10310813" y="15963900"/>
          <a:ext cx="2105025" cy="668338"/>
        </p:xfrm>
        <a:graphic>
          <a:graphicData uri="http://schemas.openxmlformats.org/presentationml/2006/ole">
            <mc:AlternateContent xmlns:mc="http://schemas.openxmlformats.org/markup-compatibility/2006">
              <mc:Choice xmlns:v="urn:schemas-microsoft-com:vml" Requires="v">
                <p:oleObj spid="_x0000_s8617" name="数式" r:id="rId6" imgW="812447" imgH="253890" progId="Equation.3">
                  <p:embed/>
                </p:oleObj>
              </mc:Choice>
              <mc:Fallback>
                <p:oleObj name="数式" r:id="rId6" imgW="812447" imgH="253890" progId="Equation.3">
                  <p:embed/>
                  <p:pic>
                    <p:nvPicPr>
                      <p:cNvPr id="0" name="オブジェクト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10813" y="15963900"/>
                        <a:ext cx="2105025"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67" name="テキスト ボックス 24"/>
          <p:cNvSpPr txBox="1">
            <a:spLocks noChangeArrowheads="1"/>
          </p:cNvSpPr>
          <p:nvPr/>
        </p:nvSpPr>
        <p:spPr bwMode="auto">
          <a:xfrm>
            <a:off x="9290050" y="16540163"/>
            <a:ext cx="5743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D</a:t>
            </a:r>
            <a:r>
              <a:rPr lang="en-US" altLang="ja-JP" sz="1800" baseline="-25000"/>
              <a:t>ii</a:t>
            </a:r>
            <a:r>
              <a:rPr lang="ja-JP" altLang="en-US" sz="1800"/>
              <a:t>：状態</a:t>
            </a:r>
            <a:r>
              <a:rPr lang="en-US" altLang="ja-JP" sz="1800"/>
              <a:t>i</a:t>
            </a:r>
            <a:r>
              <a:rPr lang="ja-JP" altLang="ja-JP" sz="1800"/>
              <a:t>からスタートして，再び</a:t>
            </a:r>
            <a:r>
              <a:rPr lang="ja-JP" altLang="en-US" sz="1800"/>
              <a:t>状態</a:t>
            </a:r>
            <a:r>
              <a:rPr lang="en-US" altLang="ja-JP" sz="1800"/>
              <a:t>i</a:t>
            </a:r>
            <a:r>
              <a:rPr lang="ja-JP" altLang="ja-JP" sz="1800"/>
              <a:t>へ戻ってくるまでの最短距離</a:t>
            </a:r>
            <a:endParaRPr lang="en-US" altLang="ja-JP" sz="1800"/>
          </a:p>
          <a:p>
            <a:pPr eaLnBrk="1" hangingPunct="1"/>
            <a:r>
              <a:rPr lang="en-US" altLang="ja-JP" sz="1800"/>
              <a:t>β</a:t>
            </a:r>
            <a:r>
              <a:rPr lang="ja-JP" altLang="ja-JP" sz="1800"/>
              <a:t>は</a:t>
            </a:r>
            <a:r>
              <a:rPr lang="en-US" altLang="ja-JP" sz="1800"/>
              <a:t>exp</a:t>
            </a:r>
            <a:r>
              <a:rPr lang="ja-JP" altLang="ja-JP" sz="1800"/>
              <a:t>の値を調整するための係数</a:t>
            </a:r>
            <a:endParaRPr lang="ja-JP" altLang="en-US" sz="1800"/>
          </a:p>
        </p:txBody>
      </p:sp>
      <p:sp>
        <p:nvSpPr>
          <p:cNvPr id="319" name="角丸四角形 8301"/>
          <p:cNvSpPr/>
          <p:nvPr/>
        </p:nvSpPr>
        <p:spPr>
          <a:xfrm>
            <a:off x="9213850" y="16544925"/>
            <a:ext cx="5913438" cy="911225"/>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右中かっこ 25"/>
          <p:cNvSpPr/>
          <p:nvPr/>
        </p:nvSpPr>
        <p:spPr>
          <a:xfrm>
            <a:off x="14017625" y="10666413"/>
            <a:ext cx="703263" cy="3473450"/>
          </a:xfrm>
          <a:prstGeom prst="rightBrace">
            <a:avLst>
              <a:gd name="adj1" fmla="val 8333"/>
              <a:gd name="adj2" fmla="val 8517"/>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20" name="正方形/長方形 319"/>
          <p:cNvSpPr/>
          <p:nvPr/>
        </p:nvSpPr>
        <p:spPr>
          <a:xfrm>
            <a:off x="9332913" y="14276388"/>
            <a:ext cx="3327400" cy="415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tx1"/>
                </a:solidFill>
              </a:rPr>
              <a:t>エージェントが行うタスク</a:t>
            </a:r>
          </a:p>
        </p:txBody>
      </p:sp>
      <p:sp>
        <p:nvSpPr>
          <p:cNvPr id="321" name="テキスト ボックス 320"/>
          <p:cNvSpPr txBox="1"/>
          <p:nvPr/>
        </p:nvSpPr>
        <p:spPr>
          <a:xfrm>
            <a:off x="9856788" y="26904193"/>
            <a:ext cx="4437781" cy="400110"/>
          </a:xfrm>
          <a:prstGeom prst="rect">
            <a:avLst/>
          </a:prstGeom>
          <a:noFill/>
        </p:spPr>
        <p:txBody>
          <a:bodyPr wrap="square">
            <a:spAutoFit/>
          </a:bodyPr>
          <a:lstStyle/>
          <a:p>
            <a:pPr algn="ctr">
              <a:defRPr/>
            </a:pPr>
            <a:r>
              <a:rPr lang="ja-JP" altLang="en-US" sz="2000" dirty="0" smtClean="0">
                <a:latin typeface="+mn-ea"/>
                <a:ea typeface="+mn-ea"/>
              </a:rPr>
              <a:t>図</a:t>
            </a:r>
            <a:r>
              <a:rPr lang="en-US" altLang="ja-JP" sz="2000" dirty="0" smtClean="0">
                <a:latin typeface="+mn-ea"/>
                <a:ea typeface="+mn-ea"/>
              </a:rPr>
              <a:t>2.</a:t>
            </a:r>
            <a:r>
              <a:rPr lang="ja-JP" altLang="en-US" sz="2000" dirty="0" smtClean="0">
                <a:latin typeface="+mn-ea"/>
                <a:ea typeface="+mn-ea"/>
              </a:rPr>
              <a:t>各エージェントの</a:t>
            </a:r>
            <a:r>
              <a:rPr lang="en-US" altLang="ja-JP" sz="2000" dirty="0" smtClean="0">
                <a:latin typeface="+mn-ea"/>
                <a:ea typeface="+mn-ea"/>
              </a:rPr>
              <a:t>RATIO</a:t>
            </a:r>
            <a:r>
              <a:rPr lang="ja-JP" altLang="en-US" sz="2000" dirty="0" smtClean="0">
                <a:latin typeface="+mn-ea"/>
                <a:ea typeface="+mn-ea"/>
              </a:rPr>
              <a:t>の比較</a:t>
            </a:r>
            <a:endParaRPr lang="ja-JP" altLang="en-US" sz="2000" dirty="0">
              <a:latin typeface="+mn-ea"/>
              <a:ea typeface="+mn-ea"/>
            </a:endParaRPr>
          </a:p>
        </p:txBody>
      </p:sp>
      <p:sp>
        <p:nvSpPr>
          <p:cNvPr id="8375" name="Rectangle 154"/>
          <p:cNvSpPr>
            <a:spLocks noChangeArrowheads="1"/>
          </p:cNvSpPr>
          <p:nvPr/>
        </p:nvSpPr>
        <p:spPr bwMode="auto">
          <a:xfrm>
            <a:off x="0" y="0"/>
            <a:ext cx="21386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8376" name="オブジェクト 27"/>
          <p:cNvGraphicFramePr>
            <a:graphicFrameLocks noChangeAspect="1"/>
          </p:cNvGraphicFramePr>
          <p:nvPr/>
        </p:nvGraphicFramePr>
        <p:xfrm>
          <a:off x="9372600" y="18338800"/>
          <a:ext cx="4484688" cy="1027113"/>
        </p:xfrm>
        <a:graphic>
          <a:graphicData uri="http://schemas.openxmlformats.org/presentationml/2006/ole">
            <mc:AlternateContent xmlns:mc="http://schemas.openxmlformats.org/markup-compatibility/2006">
              <mc:Choice xmlns:v="urn:schemas-microsoft-com:vml" Requires="v">
                <p:oleObj spid="_x0000_s8618" name="数式" r:id="rId8" imgW="1714500" imgH="393700" progId="Equation.3">
                  <p:embed/>
                </p:oleObj>
              </mc:Choice>
              <mc:Fallback>
                <p:oleObj name="数式" r:id="rId8" imgW="1714500" imgH="393700" progId="Equation.3">
                  <p:embed/>
                  <p:pic>
                    <p:nvPicPr>
                      <p:cNvPr id="0" name="オブジェクト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72600" y="18338800"/>
                        <a:ext cx="4484688"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2" name="正方形/長方形 321"/>
          <p:cNvSpPr/>
          <p:nvPr/>
        </p:nvSpPr>
        <p:spPr>
          <a:xfrm>
            <a:off x="9313863" y="17660938"/>
            <a:ext cx="3328987" cy="414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tx1"/>
                </a:solidFill>
              </a:rPr>
              <a:t>結果の比較方法</a:t>
            </a:r>
          </a:p>
        </p:txBody>
      </p:sp>
      <p:sp>
        <p:nvSpPr>
          <p:cNvPr id="8378" name="Text Box 8"/>
          <p:cNvSpPr txBox="1">
            <a:spLocks noChangeArrowheads="1"/>
          </p:cNvSpPr>
          <p:nvPr/>
        </p:nvSpPr>
        <p:spPr bwMode="auto">
          <a:xfrm>
            <a:off x="9413875" y="19604038"/>
            <a:ext cx="36671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2000"/>
              <a:t>r</a:t>
            </a:r>
            <a:r>
              <a:rPr lang="en-US" altLang="ja-JP" sz="2000" baseline="-25000"/>
              <a:t>t</a:t>
            </a:r>
            <a:r>
              <a:rPr lang="ja-JP" altLang="ja-JP" sz="2000"/>
              <a:t>：</a:t>
            </a:r>
            <a:r>
              <a:rPr lang="en-US" altLang="ja-JP" sz="2000"/>
              <a:t>t</a:t>
            </a:r>
            <a:r>
              <a:rPr lang="ja-JP" altLang="ja-JP" sz="2000"/>
              <a:t>試行回数目に得た報酬の値</a:t>
            </a:r>
          </a:p>
        </p:txBody>
      </p:sp>
      <p:sp>
        <p:nvSpPr>
          <p:cNvPr id="325" name="角丸四角形 8301"/>
          <p:cNvSpPr/>
          <p:nvPr/>
        </p:nvSpPr>
        <p:spPr>
          <a:xfrm>
            <a:off x="9169400" y="20326350"/>
            <a:ext cx="5049044" cy="8001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30" name="直線コネクタ 29"/>
          <p:cNvCxnSpPr/>
          <p:nvPr/>
        </p:nvCxnSpPr>
        <p:spPr>
          <a:xfrm flipH="1">
            <a:off x="14308138" y="18037175"/>
            <a:ext cx="0" cy="294481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28" name="正方形/長方形 327"/>
          <p:cNvSpPr/>
          <p:nvPr/>
        </p:nvSpPr>
        <p:spPr>
          <a:xfrm>
            <a:off x="11262744" y="27552650"/>
            <a:ext cx="3308350" cy="1954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a:solidFill>
                  <a:srgbClr val="FF0000"/>
                </a:solidFill>
              </a:rPr>
              <a:t>学習</a:t>
            </a:r>
            <a:r>
              <a:rPr lang="ja-JP" altLang="en-US" sz="2800" b="1" dirty="0">
                <a:solidFill>
                  <a:srgbClr val="FF0000"/>
                </a:solidFill>
              </a:rPr>
              <a:t>時間</a:t>
            </a:r>
            <a:r>
              <a:rPr lang="ja-JP" altLang="en-US" sz="2800" b="1" dirty="0">
                <a:solidFill>
                  <a:srgbClr val="FF0000"/>
                </a:solidFill>
              </a:rPr>
              <a:t>の</a:t>
            </a:r>
            <a:endParaRPr lang="en-US" altLang="ja-JP" sz="2800" b="1" dirty="0">
              <a:solidFill>
                <a:srgbClr val="FF0000"/>
              </a:solidFill>
            </a:endParaRPr>
          </a:p>
          <a:p>
            <a:pPr algn="ctr">
              <a:defRPr/>
            </a:pPr>
            <a:r>
              <a:rPr lang="ja-JP" altLang="en-US" sz="2800" b="1" dirty="0">
                <a:solidFill>
                  <a:srgbClr val="FF0000"/>
                </a:solidFill>
              </a:rPr>
              <a:t>増加から</a:t>
            </a:r>
            <a:endParaRPr lang="en-US" altLang="ja-JP" sz="2800" b="1" dirty="0">
              <a:solidFill>
                <a:srgbClr val="FF0000"/>
              </a:solidFill>
            </a:endParaRPr>
          </a:p>
          <a:p>
            <a:pPr algn="ctr">
              <a:defRPr/>
            </a:pPr>
            <a:r>
              <a:rPr lang="ja-JP" altLang="en-US" sz="2800" b="1" dirty="0">
                <a:solidFill>
                  <a:srgbClr val="FF0000"/>
                </a:solidFill>
              </a:rPr>
              <a:t>不用センサの</a:t>
            </a:r>
            <a:endParaRPr lang="en-US" altLang="ja-JP" sz="2800" b="1" dirty="0">
              <a:solidFill>
                <a:srgbClr val="FF0000"/>
              </a:solidFill>
            </a:endParaRPr>
          </a:p>
          <a:p>
            <a:pPr algn="ctr">
              <a:defRPr/>
            </a:pPr>
            <a:r>
              <a:rPr lang="ja-JP" altLang="en-US" sz="2800" b="1" dirty="0" smtClean="0">
                <a:solidFill>
                  <a:srgbClr val="FF0000"/>
                </a:solidFill>
              </a:rPr>
              <a:t>存在を</a:t>
            </a:r>
            <a:r>
              <a:rPr lang="ja-JP" altLang="en-US" sz="2800" b="1" dirty="0">
                <a:solidFill>
                  <a:srgbClr val="FF0000"/>
                </a:solidFill>
              </a:rPr>
              <a:t>判断可能</a:t>
            </a:r>
          </a:p>
        </p:txBody>
      </p:sp>
      <p:sp>
        <p:nvSpPr>
          <p:cNvPr id="23" name="下矢印 8360"/>
          <p:cNvSpPr/>
          <p:nvPr/>
        </p:nvSpPr>
        <p:spPr>
          <a:xfrm>
            <a:off x="7108825" y="17206913"/>
            <a:ext cx="731838" cy="658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1" name="正方形/長方形 260"/>
          <p:cNvSpPr/>
          <p:nvPr/>
        </p:nvSpPr>
        <p:spPr>
          <a:xfrm>
            <a:off x="19211925" y="7170738"/>
            <a:ext cx="503238"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1,2</a:t>
            </a:r>
            <a:endParaRPr lang="ja-JP" altLang="en-US" sz="1400" b="1" dirty="0">
              <a:solidFill>
                <a:schemeClr val="tx1"/>
              </a:solidFill>
            </a:endParaRPr>
          </a:p>
        </p:txBody>
      </p:sp>
      <p:sp>
        <p:nvSpPr>
          <p:cNvPr id="262" name="正方形/長方形 261"/>
          <p:cNvSpPr/>
          <p:nvPr/>
        </p:nvSpPr>
        <p:spPr>
          <a:xfrm>
            <a:off x="19834225" y="7170738"/>
            <a:ext cx="503238"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1,3</a:t>
            </a:r>
            <a:endParaRPr lang="ja-JP" altLang="en-US" sz="1400" b="1" dirty="0">
              <a:solidFill>
                <a:schemeClr val="tx1"/>
              </a:solidFill>
            </a:endParaRPr>
          </a:p>
        </p:txBody>
      </p:sp>
      <p:sp>
        <p:nvSpPr>
          <p:cNvPr id="263" name="正方形/長方形 262"/>
          <p:cNvSpPr/>
          <p:nvPr/>
        </p:nvSpPr>
        <p:spPr>
          <a:xfrm>
            <a:off x="18546763" y="6503988"/>
            <a:ext cx="503237"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2</a:t>
            </a:r>
            <a:r>
              <a:rPr lang="en-US" altLang="ja-JP" sz="1400" b="1" dirty="0">
                <a:solidFill>
                  <a:schemeClr val="tx1"/>
                </a:solidFill>
              </a:rPr>
              <a:t>,1</a:t>
            </a:r>
            <a:endParaRPr lang="ja-JP" altLang="en-US" sz="1400" b="1" dirty="0">
              <a:solidFill>
                <a:schemeClr val="tx1"/>
              </a:solidFill>
            </a:endParaRPr>
          </a:p>
        </p:txBody>
      </p:sp>
      <p:sp>
        <p:nvSpPr>
          <p:cNvPr id="270" name="正方形/長方形 269"/>
          <p:cNvSpPr/>
          <p:nvPr/>
        </p:nvSpPr>
        <p:spPr>
          <a:xfrm>
            <a:off x="19211925" y="6503988"/>
            <a:ext cx="503238"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2,2</a:t>
            </a:r>
            <a:endParaRPr lang="ja-JP" altLang="en-US" sz="1400" b="1" dirty="0">
              <a:solidFill>
                <a:schemeClr val="tx1"/>
              </a:solidFill>
            </a:endParaRPr>
          </a:p>
        </p:txBody>
      </p:sp>
      <p:sp>
        <p:nvSpPr>
          <p:cNvPr id="271" name="正方形/長方形 270"/>
          <p:cNvSpPr/>
          <p:nvPr/>
        </p:nvSpPr>
        <p:spPr>
          <a:xfrm>
            <a:off x="19834225" y="6503988"/>
            <a:ext cx="503238" cy="246062"/>
          </a:xfrm>
          <a:prstGeom prst="rect">
            <a:avLst/>
          </a:pr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rPr>
              <a:t>2,3</a:t>
            </a:r>
            <a:endParaRPr lang="ja-JP" altLang="en-US" sz="1400" b="1" dirty="0">
              <a:solidFill>
                <a:schemeClr val="tx1"/>
              </a:solidFill>
            </a:endParaRPr>
          </a:p>
        </p:txBody>
      </p:sp>
      <p:sp>
        <p:nvSpPr>
          <p:cNvPr id="8388" name="テキスト ボックス 23"/>
          <p:cNvSpPr txBox="1">
            <a:spLocks noChangeArrowheads="1"/>
          </p:cNvSpPr>
          <p:nvPr/>
        </p:nvSpPr>
        <p:spPr bwMode="auto">
          <a:xfrm>
            <a:off x="18546763" y="7840663"/>
            <a:ext cx="1749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600"/>
              <a:t> 1        2          3</a:t>
            </a:r>
            <a:endParaRPr lang="ja-JP" altLang="en-US" sz="1600"/>
          </a:p>
        </p:txBody>
      </p:sp>
      <p:sp>
        <p:nvSpPr>
          <p:cNvPr id="8389" name="テキスト ボックス 24"/>
          <p:cNvSpPr txBox="1">
            <a:spLocks noChangeArrowheads="1"/>
          </p:cNvSpPr>
          <p:nvPr/>
        </p:nvSpPr>
        <p:spPr bwMode="auto">
          <a:xfrm>
            <a:off x="17860963" y="6470650"/>
            <a:ext cx="461962"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2      1</a:t>
            </a:r>
            <a:endParaRPr lang="ja-JP" altLang="en-US" sz="1800"/>
          </a:p>
        </p:txBody>
      </p:sp>
      <p:cxnSp>
        <p:nvCxnSpPr>
          <p:cNvPr id="275" name="直線矢印コネクタ 274"/>
          <p:cNvCxnSpPr/>
          <p:nvPr/>
        </p:nvCxnSpPr>
        <p:spPr>
          <a:xfrm>
            <a:off x="985972" y="14810925"/>
            <a:ext cx="25209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6" name="直線矢印コネクタ 275"/>
          <p:cNvCxnSpPr/>
          <p:nvPr/>
        </p:nvCxnSpPr>
        <p:spPr>
          <a:xfrm flipH="1" flipV="1">
            <a:off x="1160597" y="12678913"/>
            <a:ext cx="0" cy="23606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7" name="直線コネクタ 276"/>
          <p:cNvCxnSpPr/>
          <p:nvPr/>
        </p:nvCxnSpPr>
        <p:spPr>
          <a:xfrm>
            <a:off x="1554297" y="14715675"/>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線コネクタ 277"/>
          <p:cNvCxnSpPr/>
          <p:nvPr/>
        </p:nvCxnSpPr>
        <p:spPr>
          <a:xfrm>
            <a:off x="2216284" y="14720438"/>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直線コネクタ 278"/>
          <p:cNvCxnSpPr/>
          <p:nvPr/>
        </p:nvCxnSpPr>
        <p:spPr>
          <a:xfrm>
            <a:off x="2903672" y="14720438"/>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直線コネクタ 279"/>
          <p:cNvCxnSpPr/>
          <p:nvPr/>
        </p:nvCxnSpPr>
        <p:spPr>
          <a:xfrm>
            <a:off x="1039947" y="14358488"/>
            <a:ext cx="2397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直線コネクタ 280"/>
          <p:cNvCxnSpPr/>
          <p:nvPr/>
        </p:nvCxnSpPr>
        <p:spPr>
          <a:xfrm>
            <a:off x="1027247" y="13756825"/>
            <a:ext cx="2397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97" name="テキスト ボックス 240"/>
          <p:cNvSpPr txBox="1">
            <a:spLocks noChangeArrowheads="1"/>
          </p:cNvSpPr>
          <p:nvPr/>
        </p:nvSpPr>
        <p:spPr bwMode="auto">
          <a:xfrm>
            <a:off x="3229109" y="14855375"/>
            <a:ext cx="514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1</a:t>
            </a:r>
            <a:endParaRPr lang="ja-JP" altLang="en-US" sz="1800" baseline="-25000"/>
          </a:p>
        </p:txBody>
      </p:sp>
      <p:sp>
        <p:nvSpPr>
          <p:cNvPr id="8398" name="テキスト ボックス 241"/>
          <p:cNvSpPr txBox="1">
            <a:spLocks noChangeArrowheads="1"/>
          </p:cNvSpPr>
          <p:nvPr/>
        </p:nvSpPr>
        <p:spPr bwMode="auto">
          <a:xfrm>
            <a:off x="674822" y="12415388"/>
            <a:ext cx="514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2</a:t>
            </a:r>
            <a:endParaRPr lang="ja-JP" altLang="en-US" sz="1800" baseline="-25000"/>
          </a:p>
        </p:txBody>
      </p:sp>
      <p:sp>
        <p:nvSpPr>
          <p:cNvPr id="284" name="円/楕円 283"/>
          <p:cNvSpPr/>
          <p:nvPr/>
        </p:nvSpPr>
        <p:spPr>
          <a:xfrm>
            <a:off x="1392372" y="14214025"/>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5" name="円/楕円 284"/>
          <p:cNvSpPr/>
          <p:nvPr/>
        </p:nvSpPr>
        <p:spPr>
          <a:xfrm>
            <a:off x="2054359" y="14214025"/>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6" name="円/楕円 285"/>
          <p:cNvSpPr/>
          <p:nvPr/>
        </p:nvSpPr>
        <p:spPr>
          <a:xfrm>
            <a:off x="2741747" y="14206088"/>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7" name="円/楕円 286"/>
          <p:cNvSpPr/>
          <p:nvPr/>
        </p:nvSpPr>
        <p:spPr>
          <a:xfrm>
            <a:off x="1378084" y="13607600"/>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8" name="円/楕円 287"/>
          <p:cNvSpPr/>
          <p:nvPr/>
        </p:nvSpPr>
        <p:spPr>
          <a:xfrm>
            <a:off x="2040072" y="13607600"/>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9" name="円/楕円 288"/>
          <p:cNvSpPr/>
          <p:nvPr/>
        </p:nvSpPr>
        <p:spPr>
          <a:xfrm>
            <a:off x="2727459" y="13599663"/>
            <a:ext cx="323850" cy="296862"/>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90" name="直線矢印コネクタ 289"/>
          <p:cNvCxnSpPr/>
          <p:nvPr/>
        </p:nvCxnSpPr>
        <p:spPr>
          <a:xfrm>
            <a:off x="5667375" y="14682788"/>
            <a:ext cx="25209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1" name="直線矢印コネクタ 290"/>
          <p:cNvCxnSpPr/>
          <p:nvPr/>
        </p:nvCxnSpPr>
        <p:spPr>
          <a:xfrm flipV="1">
            <a:off x="5842000" y="13104813"/>
            <a:ext cx="0" cy="18065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2" name="直線コネクタ 291"/>
          <p:cNvCxnSpPr/>
          <p:nvPr/>
        </p:nvCxnSpPr>
        <p:spPr>
          <a:xfrm>
            <a:off x="6235700" y="14587538"/>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6897688" y="145923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直線コネクタ 293"/>
          <p:cNvCxnSpPr/>
          <p:nvPr/>
        </p:nvCxnSpPr>
        <p:spPr>
          <a:xfrm>
            <a:off x="7585075" y="145923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直線コネクタ 294"/>
          <p:cNvCxnSpPr/>
          <p:nvPr/>
        </p:nvCxnSpPr>
        <p:spPr>
          <a:xfrm>
            <a:off x="5721350" y="14230350"/>
            <a:ext cx="239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直線コネクタ 295"/>
          <p:cNvCxnSpPr/>
          <p:nvPr/>
        </p:nvCxnSpPr>
        <p:spPr>
          <a:xfrm>
            <a:off x="5722938" y="13565188"/>
            <a:ext cx="2397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12" name="テキスト ボックス 240"/>
          <p:cNvSpPr txBox="1">
            <a:spLocks noChangeArrowheads="1"/>
          </p:cNvSpPr>
          <p:nvPr/>
        </p:nvSpPr>
        <p:spPr bwMode="auto">
          <a:xfrm>
            <a:off x="7910513" y="14727238"/>
            <a:ext cx="514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1</a:t>
            </a:r>
            <a:endParaRPr lang="ja-JP" altLang="en-US" sz="1800" baseline="-25000"/>
          </a:p>
        </p:txBody>
      </p:sp>
      <p:cxnSp>
        <p:nvCxnSpPr>
          <p:cNvPr id="28" name="直線矢印コネクタ 27"/>
          <p:cNvCxnSpPr/>
          <p:nvPr/>
        </p:nvCxnSpPr>
        <p:spPr>
          <a:xfrm flipH="1">
            <a:off x="5373688" y="14543088"/>
            <a:ext cx="552450" cy="782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a:off x="5721350" y="14739938"/>
            <a:ext cx="0" cy="195262"/>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a:off x="5562600" y="14974888"/>
            <a:ext cx="0" cy="19526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06" name="円/楕円 305"/>
          <p:cNvSpPr/>
          <p:nvPr/>
        </p:nvSpPr>
        <p:spPr>
          <a:xfrm>
            <a:off x="6073775" y="14100175"/>
            <a:ext cx="323850" cy="295275"/>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 name="円/楕円 306"/>
          <p:cNvSpPr/>
          <p:nvPr/>
        </p:nvSpPr>
        <p:spPr>
          <a:xfrm>
            <a:off x="6735763" y="14100175"/>
            <a:ext cx="323850" cy="295275"/>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 name="円/楕円 307"/>
          <p:cNvSpPr/>
          <p:nvPr/>
        </p:nvSpPr>
        <p:spPr>
          <a:xfrm>
            <a:off x="7423150" y="14092238"/>
            <a:ext cx="323850" cy="295275"/>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9" name="円/楕円 308"/>
          <p:cNvSpPr/>
          <p:nvPr/>
        </p:nvSpPr>
        <p:spPr>
          <a:xfrm>
            <a:off x="6073775" y="13430250"/>
            <a:ext cx="323850" cy="295275"/>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0" name="円/楕円 309"/>
          <p:cNvSpPr/>
          <p:nvPr/>
        </p:nvSpPr>
        <p:spPr>
          <a:xfrm>
            <a:off x="6735763" y="13430250"/>
            <a:ext cx="323850" cy="295275"/>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1" name="円/楕円 310"/>
          <p:cNvSpPr/>
          <p:nvPr/>
        </p:nvSpPr>
        <p:spPr>
          <a:xfrm>
            <a:off x="7423150" y="13422313"/>
            <a:ext cx="323850" cy="296862"/>
          </a:xfrm>
          <a:prstGeom prst="ellipse">
            <a:avLst/>
          </a:prstGeom>
          <a:solidFill>
            <a:schemeClr val="accent1">
              <a:lumMod val="40000"/>
              <a:lumOff val="6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3" name="円/楕円 332"/>
          <p:cNvSpPr/>
          <p:nvPr/>
        </p:nvSpPr>
        <p:spPr>
          <a:xfrm>
            <a:off x="5662613" y="14411325"/>
            <a:ext cx="323850" cy="295275"/>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4" name="円/楕円 333"/>
          <p:cNvSpPr/>
          <p:nvPr/>
        </p:nvSpPr>
        <p:spPr>
          <a:xfrm>
            <a:off x="6324600" y="14411325"/>
            <a:ext cx="323850" cy="295275"/>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5" name="円/楕円 334"/>
          <p:cNvSpPr/>
          <p:nvPr/>
        </p:nvSpPr>
        <p:spPr>
          <a:xfrm>
            <a:off x="7011988" y="14403388"/>
            <a:ext cx="323850" cy="295275"/>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6" name="円/楕円 335"/>
          <p:cNvSpPr/>
          <p:nvPr/>
        </p:nvSpPr>
        <p:spPr>
          <a:xfrm>
            <a:off x="5662613" y="13741400"/>
            <a:ext cx="323850" cy="295275"/>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7" name="円/楕円 336"/>
          <p:cNvSpPr/>
          <p:nvPr/>
        </p:nvSpPr>
        <p:spPr>
          <a:xfrm>
            <a:off x="6324600" y="13741400"/>
            <a:ext cx="323850" cy="295275"/>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 name="円/楕円 337"/>
          <p:cNvSpPr/>
          <p:nvPr/>
        </p:nvSpPr>
        <p:spPr>
          <a:xfrm>
            <a:off x="7011988" y="13733463"/>
            <a:ext cx="323850" cy="296862"/>
          </a:xfrm>
          <a:prstGeom prst="ellipse">
            <a:avLst/>
          </a:pr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28" name="テキスト ボックス 241"/>
          <p:cNvSpPr txBox="1">
            <a:spLocks noChangeArrowheads="1"/>
          </p:cNvSpPr>
          <p:nvPr/>
        </p:nvSpPr>
        <p:spPr bwMode="auto">
          <a:xfrm>
            <a:off x="5410200" y="12893675"/>
            <a:ext cx="514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2</a:t>
            </a:r>
            <a:endParaRPr lang="ja-JP" altLang="en-US" sz="1800" baseline="-25000"/>
          </a:p>
        </p:txBody>
      </p:sp>
      <p:sp>
        <p:nvSpPr>
          <p:cNvPr id="8429" name="テキスト ボックス 241"/>
          <p:cNvSpPr txBox="1">
            <a:spLocks noChangeArrowheads="1"/>
          </p:cNvSpPr>
          <p:nvPr/>
        </p:nvSpPr>
        <p:spPr bwMode="auto">
          <a:xfrm>
            <a:off x="4972050" y="15254288"/>
            <a:ext cx="514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r>
              <a:rPr lang="en-US" altLang="ja-JP" sz="1800" baseline="-25000"/>
              <a:t>3</a:t>
            </a:r>
            <a:endParaRPr lang="ja-JP" altLang="en-US" sz="1800" baseline="-25000"/>
          </a:p>
        </p:txBody>
      </p:sp>
      <p:grpSp>
        <p:nvGrpSpPr>
          <p:cNvPr id="8430" name="Group 99"/>
          <p:cNvGrpSpPr>
            <a:grpSpLocks/>
          </p:cNvGrpSpPr>
          <p:nvPr/>
        </p:nvGrpSpPr>
        <p:grpSpPr bwMode="auto">
          <a:xfrm>
            <a:off x="604972" y="14798225"/>
            <a:ext cx="496887" cy="581025"/>
            <a:chOff x="2971" y="1616"/>
            <a:chExt cx="467" cy="545"/>
          </a:xfrm>
        </p:grpSpPr>
        <p:sp>
          <p:nvSpPr>
            <p:cNvPr id="8503" name="Oval 100"/>
            <p:cNvSpPr>
              <a:spLocks noChangeArrowheads="1"/>
            </p:cNvSpPr>
            <p:nvPr/>
          </p:nvSpPr>
          <p:spPr bwMode="auto">
            <a:xfrm>
              <a:off x="2971" y="1694"/>
              <a:ext cx="58"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4" name="Rectangle 101"/>
            <p:cNvSpPr>
              <a:spLocks noChangeArrowheads="1"/>
            </p:cNvSpPr>
            <p:nvPr/>
          </p:nvSpPr>
          <p:spPr bwMode="auto">
            <a:xfrm>
              <a:off x="3010" y="1616"/>
              <a:ext cx="389" cy="273"/>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5" name="Oval 102"/>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6" name="Rectangle 103"/>
            <p:cNvSpPr>
              <a:spLocks noChangeArrowheads="1"/>
            </p:cNvSpPr>
            <p:nvPr/>
          </p:nvSpPr>
          <p:spPr bwMode="auto">
            <a:xfrm>
              <a:off x="3088" y="1889"/>
              <a:ext cx="253" cy="194"/>
            </a:xfrm>
            <a:prstGeom prst="rect">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7" name="Oval 104"/>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8" name="Oval 105"/>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9" name="Oval 106"/>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0" name="Rectangle 107"/>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1" name="AutoShape 108"/>
            <p:cNvSpPr>
              <a:spLocks noChangeArrowheads="1"/>
            </p:cNvSpPr>
            <p:nvPr/>
          </p:nvSpPr>
          <p:spPr bwMode="auto">
            <a:xfrm>
              <a:off x="2990" y="1908"/>
              <a:ext cx="98" cy="117"/>
            </a:xfrm>
            <a:prstGeom prst="parallelogram">
              <a:avLst>
                <a:gd name="adj" fmla="val 25000"/>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2" name="AutoShape 109"/>
            <p:cNvSpPr>
              <a:spLocks noChangeArrowheads="1"/>
            </p:cNvSpPr>
            <p:nvPr/>
          </p:nvSpPr>
          <p:spPr bwMode="auto">
            <a:xfrm flipH="1">
              <a:off x="3341" y="1908"/>
              <a:ext cx="97" cy="117"/>
            </a:xfrm>
            <a:prstGeom prst="parallelogram">
              <a:avLst>
                <a:gd name="adj" fmla="val 25273"/>
              </a:avLst>
            </a:prstGeom>
            <a:solidFill>
              <a:srgbClr val="CCFFFF"/>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3" name="Oval 110"/>
            <p:cNvSpPr>
              <a:spLocks noChangeArrowheads="1"/>
            </p:cNvSpPr>
            <p:nvPr/>
          </p:nvSpPr>
          <p:spPr bwMode="auto">
            <a:xfrm>
              <a:off x="3379" y="1694"/>
              <a:ext cx="59" cy="97"/>
            </a:xfrm>
            <a:prstGeom prst="ellipse">
              <a:avLst/>
            </a:prstGeom>
            <a:solidFill>
              <a:srgbClr val="CCFFFF"/>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14" name="Rectangle 111"/>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grpSp>
        <p:nvGrpSpPr>
          <p:cNvPr id="8431" name="Group 112"/>
          <p:cNvGrpSpPr>
            <a:grpSpLocks/>
          </p:cNvGrpSpPr>
          <p:nvPr/>
        </p:nvGrpSpPr>
        <p:grpSpPr bwMode="auto">
          <a:xfrm>
            <a:off x="4637088" y="14771688"/>
            <a:ext cx="492125" cy="574675"/>
            <a:chOff x="2971" y="1616"/>
            <a:chExt cx="467" cy="545"/>
          </a:xfrm>
        </p:grpSpPr>
        <p:sp>
          <p:nvSpPr>
            <p:cNvPr id="8491" name="Oval 113"/>
            <p:cNvSpPr>
              <a:spLocks noChangeArrowheads="1"/>
            </p:cNvSpPr>
            <p:nvPr/>
          </p:nvSpPr>
          <p:spPr bwMode="auto">
            <a:xfrm>
              <a:off x="2971" y="1694"/>
              <a:ext cx="58" cy="97"/>
            </a:xfrm>
            <a:prstGeom prst="ellipse">
              <a:avLst/>
            </a:prstGeom>
            <a:solidFill>
              <a:srgbClr val="CCFFCC"/>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2" name="Rectangle 114"/>
            <p:cNvSpPr>
              <a:spLocks noChangeArrowheads="1"/>
            </p:cNvSpPr>
            <p:nvPr/>
          </p:nvSpPr>
          <p:spPr bwMode="auto">
            <a:xfrm>
              <a:off x="3010" y="1616"/>
              <a:ext cx="389" cy="273"/>
            </a:xfrm>
            <a:prstGeom prst="rect">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3" name="Oval 115"/>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4" name="Rectangle 116"/>
            <p:cNvSpPr>
              <a:spLocks noChangeArrowheads="1"/>
            </p:cNvSpPr>
            <p:nvPr/>
          </p:nvSpPr>
          <p:spPr bwMode="auto">
            <a:xfrm>
              <a:off x="3088" y="1889"/>
              <a:ext cx="253" cy="194"/>
            </a:xfrm>
            <a:prstGeom prst="rect">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5" name="Oval 117"/>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6" name="Oval 118"/>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7" name="Oval 119"/>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8" name="Rectangle 120"/>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9" name="AutoShape 121"/>
            <p:cNvSpPr>
              <a:spLocks noChangeArrowheads="1"/>
            </p:cNvSpPr>
            <p:nvPr/>
          </p:nvSpPr>
          <p:spPr bwMode="auto">
            <a:xfrm>
              <a:off x="2990" y="1908"/>
              <a:ext cx="98" cy="117"/>
            </a:xfrm>
            <a:prstGeom prst="parallelogram">
              <a:avLst>
                <a:gd name="adj" fmla="val 25000"/>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0" name="AutoShape 122"/>
            <p:cNvSpPr>
              <a:spLocks noChangeArrowheads="1"/>
            </p:cNvSpPr>
            <p:nvPr/>
          </p:nvSpPr>
          <p:spPr bwMode="auto">
            <a:xfrm flipH="1">
              <a:off x="3341" y="1908"/>
              <a:ext cx="97" cy="117"/>
            </a:xfrm>
            <a:prstGeom prst="parallelogram">
              <a:avLst>
                <a:gd name="adj" fmla="val 25273"/>
              </a:avLst>
            </a:prstGeom>
            <a:solidFill>
              <a:srgbClr val="CCFFCC"/>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1" name="Oval 123"/>
            <p:cNvSpPr>
              <a:spLocks noChangeArrowheads="1"/>
            </p:cNvSpPr>
            <p:nvPr/>
          </p:nvSpPr>
          <p:spPr bwMode="auto">
            <a:xfrm>
              <a:off x="3379" y="1694"/>
              <a:ext cx="59" cy="97"/>
            </a:xfrm>
            <a:prstGeom prst="ellipse">
              <a:avLst/>
            </a:prstGeom>
            <a:solidFill>
              <a:srgbClr val="CCFFCC"/>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502" name="Rectangle 124"/>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cxnSp>
        <p:nvCxnSpPr>
          <p:cNvPr id="369" name="直線矢印コネクタ 368"/>
          <p:cNvCxnSpPr/>
          <p:nvPr/>
        </p:nvCxnSpPr>
        <p:spPr>
          <a:xfrm>
            <a:off x="2825750" y="12001500"/>
            <a:ext cx="52038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0" name="直線コネクタ 369"/>
          <p:cNvCxnSpPr/>
          <p:nvPr/>
        </p:nvCxnSpPr>
        <p:spPr>
          <a:xfrm>
            <a:off x="3429000" y="118999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直線コネクタ 370"/>
          <p:cNvCxnSpPr/>
          <p:nvPr/>
        </p:nvCxnSpPr>
        <p:spPr>
          <a:xfrm>
            <a:off x="4322763" y="1190466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直線コネクタ 371"/>
          <p:cNvCxnSpPr/>
          <p:nvPr/>
        </p:nvCxnSpPr>
        <p:spPr>
          <a:xfrm>
            <a:off x="5272088" y="11904663"/>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直線コネクタ 373"/>
          <p:cNvCxnSpPr/>
          <p:nvPr/>
        </p:nvCxnSpPr>
        <p:spPr>
          <a:xfrm>
            <a:off x="6243638" y="11899900"/>
            <a:ext cx="0" cy="1952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直線コネクタ 374"/>
          <p:cNvCxnSpPr/>
          <p:nvPr/>
        </p:nvCxnSpPr>
        <p:spPr>
          <a:xfrm>
            <a:off x="7151688" y="11895138"/>
            <a:ext cx="0" cy="1952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38" name="テキスト ボックス 66"/>
          <p:cNvSpPr txBox="1">
            <a:spLocks noChangeArrowheads="1"/>
          </p:cNvSpPr>
          <p:nvPr/>
        </p:nvSpPr>
        <p:spPr bwMode="auto">
          <a:xfrm>
            <a:off x="1147763" y="21093113"/>
            <a:ext cx="6931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b="1"/>
              <a:t>1           2            3     </a:t>
            </a:r>
            <a:r>
              <a:rPr lang="ja-JP" altLang="en-US" sz="1800" b="1"/>
              <a:t>　　 　</a:t>
            </a:r>
            <a:r>
              <a:rPr lang="en-US" altLang="ja-JP" sz="1800" b="1"/>
              <a:t>4           5            6     </a:t>
            </a:r>
            <a:r>
              <a:rPr lang="ja-JP" altLang="en-US" sz="1800" b="1"/>
              <a:t>･･････   </a:t>
            </a:r>
            <a:r>
              <a:rPr lang="en-US" altLang="ja-JP" sz="1800" b="1"/>
              <a:t>n×m</a:t>
            </a:r>
            <a:endParaRPr lang="ja-JP" altLang="en-US" sz="1800" b="1"/>
          </a:p>
        </p:txBody>
      </p:sp>
      <p:sp>
        <p:nvSpPr>
          <p:cNvPr id="379" name="円/楕円 378"/>
          <p:cNvSpPr/>
          <p:nvPr/>
        </p:nvSpPr>
        <p:spPr>
          <a:xfrm>
            <a:off x="3275013" y="11509375"/>
            <a:ext cx="323850" cy="295275"/>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0" name="円/楕円 379"/>
          <p:cNvSpPr/>
          <p:nvPr/>
        </p:nvSpPr>
        <p:spPr>
          <a:xfrm>
            <a:off x="4183063" y="11523663"/>
            <a:ext cx="323850" cy="295275"/>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1" name="円/楕円 380"/>
          <p:cNvSpPr/>
          <p:nvPr/>
        </p:nvSpPr>
        <p:spPr>
          <a:xfrm>
            <a:off x="5108575" y="11518900"/>
            <a:ext cx="323850" cy="295275"/>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2" name="円/楕円 381"/>
          <p:cNvSpPr/>
          <p:nvPr/>
        </p:nvSpPr>
        <p:spPr>
          <a:xfrm>
            <a:off x="6076950" y="11518900"/>
            <a:ext cx="323850" cy="295275"/>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3" name="円/楕円 382"/>
          <p:cNvSpPr/>
          <p:nvPr/>
        </p:nvSpPr>
        <p:spPr>
          <a:xfrm>
            <a:off x="7018338" y="11518900"/>
            <a:ext cx="323850" cy="295275"/>
          </a:xfrm>
          <a:prstGeom prst="ellips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44" name="テキスト ボックス 240"/>
          <p:cNvSpPr txBox="1">
            <a:spLocks noChangeArrowheads="1"/>
          </p:cNvSpPr>
          <p:nvPr/>
        </p:nvSpPr>
        <p:spPr bwMode="auto">
          <a:xfrm>
            <a:off x="7943850" y="12085638"/>
            <a:ext cx="514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en-US" altLang="ja-JP" sz="1800"/>
              <a:t>V</a:t>
            </a:r>
            <a:endParaRPr lang="ja-JP" altLang="en-US" sz="1800" baseline="-25000"/>
          </a:p>
        </p:txBody>
      </p:sp>
      <p:cxnSp>
        <p:nvCxnSpPr>
          <p:cNvPr id="8266" name="直線矢印コネクタ 8265"/>
          <p:cNvCxnSpPr/>
          <p:nvPr/>
        </p:nvCxnSpPr>
        <p:spPr>
          <a:xfrm flipH="1">
            <a:off x="2200275" y="12157075"/>
            <a:ext cx="592138" cy="521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68" name="直線矢印コネクタ 8267"/>
          <p:cNvCxnSpPr/>
          <p:nvPr/>
        </p:nvCxnSpPr>
        <p:spPr>
          <a:xfrm>
            <a:off x="5626100" y="12412663"/>
            <a:ext cx="730250" cy="676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69" name="角丸四角形吹き出し 8268"/>
          <p:cNvSpPr/>
          <p:nvPr/>
        </p:nvSpPr>
        <p:spPr>
          <a:xfrm>
            <a:off x="642938" y="11549063"/>
            <a:ext cx="1682750" cy="428625"/>
          </a:xfrm>
          <a:prstGeom prst="wedgeRoundRectCallout">
            <a:avLst>
              <a:gd name="adj1" fmla="val 77024"/>
              <a:gd name="adj2" fmla="val -12848"/>
              <a:gd name="adj3" fmla="val 16667"/>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不用センサ</a:t>
            </a:r>
          </a:p>
        </p:txBody>
      </p:sp>
      <p:cxnSp>
        <p:nvCxnSpPr>
          <p:cNvPr id="386" name="直線コネクタ 385"/>
          <p:cNvCxnSpPr/>
          <p:nvPr/>
        </p:nvCxnSpPr>
        <p:spPr>
          <a:xfrm>
            <a:off x="1041534" y="13139288"/>
            <a:ext cx="239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9" name="円/楕円 388"/>
          <p:cNvSpPr/>
          <p:nvPr/>
        </p:nvSpPr>
        <p:spPr>
          <a:xfrm>
            <a:off x="1392372" y="12991650"/>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0" name="円/楕円 389"/>
          <p:cNvSpPr/>
          <p:nvPr/>
        </p:nvSpPr>
        <p:spPr>
          <a:xfrm>
            <a:off x="2054359" y="12991650"/>
            <a:ext cx="323850" cy="29527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1" name="円/楕円 390"/>
          <p:cNvSpPr/>
          <p:nvPr/>
        </p:nvSpPr>
        <p:spPr>
          <a:xfrm>
            <a:off x="2741747" y="12983713"/>
            <a:ext cx="323850" cy="296862"/>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2" name="下矢印 8300"/>
          <p:cNvSpPr/>
          <p:nvPr/>
        </p:nvSpPr>
        <p:spPr>
          <a:xfrm>
            <a:off x="4256088" y="7181850"/>
            <a:ext cx="2209800" cy="457200"/>
          </a:xfrm>
          <a:prstGeom prst="downArrow">
            <a:avLst/>
          </a:prstGeom>
          <a:solidFill>
            <a:schemeClr val="accent1">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dirty="0">
              <a:solidFill>
                <a:schemeClr val="tx1"/>
              </a:solidFill>
            </a:endParaRPr>
          </a:p>
        </p:txBody>
      </p:sp>
      <p:grpSp>
        <p:nvGrpSpPr>
          <p:cNvPr id="8453" name="Group 86"/>
          <p:cNvGrpSpPr>
            <a:grpSpLocks/>
          </p:cNvGrpSpPr>
          <p:nvPr/>
        </p:nvGrpSpPr>
        <p:grpSpPr bwMode="auto">
          <a:xfrm>
            <a:off x="3471863" y="5938838"/>
            <a:ext cx="896937" cy="1000125"/>
            <a:chOff x="2971" y="1616"/>
            <a:chExt cx="467" cy="545"/>
          </a:xfrm>
        </p:grpSpPr>
        <p:sp>
          <p:nvSpPr>
            <p:cNvPr id="8479" name="Oval 87"/>
            <p:cNvSpPr>
              <a:spLocks noChangeArrowheads="1"/>
            </p:cNvSpPr>
            <p:nvPr/>
          </p:nvSpPr>
          <p:spPr bwMode="auto">
            <a:xfrm>
              <a:off x="2971" y="1694"/>
              <a:ext cx="58"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0" name="Rectangle 88"/>
            <p:cNvSpPr>
              <a:spLocks noChangeArrowheads="1"/>
            </p:cNvSpPr>
            <p:nvPr/>
          </p:nvSpPr>
          <p:spPr bwMode="auto">
            <a:xfrm>
              <a:off x="3010" y="1616"/>
              <a:ext cx="389" cy="273"/>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1" name="Oval 89"/>
            <p:cNvSpPr>
              <a:spLocks noChangeArrowheads="1"/>
            </p:cNvSpPr>
            <p:nvPr/>
          </p:nvSpPr>
          <p:spPr bwMode="auto">
            <a:xfrm>
              <a:off x="2990"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2" name="Rectangle 90"/>
            <p:cNvSpPr>
              <a:spLocks noChangeArrowheads="1"/>
            </p:cNvSpPr>
            <p:nvPr/>
          </p:nvSpPr>
          <p:spPr bwMode="auto">
            <a:xfrm>
              <a:off x="3088" y="1889"/>
              <a:ext cx="253" cy="194"/>
            </a:xfrm>
            <a:prstGeom prst="rect">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3" name="Oval 91"/>
            <p:cNvSpPr>
              <a:spLocks noChangeArrowheads="1"/>
            </p:cNvSpPr>
            <p:nvPr/>
          </p:nvSpPr>
          <p:spPr bwMode="auto">
            <a:xfrm>
              <a:off x="3282" y="2025"/>
              <a:ext cx="137" cy="136"/>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4" name="Oval 92"/>
            <p:cNvSpPr>
              <a:spLocks noChangeArrowheads="1"/>
            </p:cNvSpPr>
            <p:nvPr/>
          </p:nvSpPr>
          <p:spPr bwMode="auto">
            <a:xfrm>
              <a:off x="3088" y="1733"/>
              <a:ext cx="39"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5" name="Oval 93"/>
            <p:cNvSpPr>
              <a:spLocks noChangeArrowheads="1"/>
            </p:cNvSpPr>
            <p:nvPr/>
          </p:nvSpPr>
          <p:spPr bwMode="auto">
            <a:xfrm>
              <a:off x="3263" y="1733"/>
              <a:ext cx="38" cy="39"/>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6" name="Rectangle 94"/>
            <p:cNvSpPr>
              <a:spLocks noChangeArrowheads="1"/>
            </p:cNvSpPr>
            <p:nvPr/>
          </p:nvSpPr>
          <p:spPr bwMode="auto">
            <a:xfrm>
              <a:off x="3146" y="1811"/>
              <a:ext cx="97" cy="19"/>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7" name="AutoShape 95"/>
            <p:cNvSpPr>
              <a:spLocks noChangeArrowheads="1"/>
            </p:cNvSpPr>
            <p:nvPr/>
          </p:nvSpPr>
          <p:spPr bwMode="auto">
            <a:xfrm>
              <a:off x="2990" y="1908"/>
              <a:ext cx="98" cy="117"/>
            </a:xfrm>
            <a:prstGeom prst="parallelogram">
              <a:avLst>
                <a:gd name="adj" fmla="val 25000"/>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8" name="AutoShape 96"/>
            <p:cNvSpPr>
              <a:spLocks noChangeArrowheads="1"/>
            </p:cNvSpPr>
            <p:nvPr/>
          </p:nvSpPr>
          <p:spPr bwMode="auto">
            <a:xfrm flipH="1">
              <a:off x="3341" y="1908"/>
              <a:ext cx="97" cy="117"/>
            </a:xfrm>
            <a:prstGeom prst="parallelogram">
              <a:avLst>
                <a:gd name="adj" fmla="val 25273"/>
              </a:avLst>
            </a:prstGeom>
            <a:solidFill>
              <a:schemeClr val="accent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89" name="Oval 97"/>
            <p:cNvSpPr>
              <a:spLocks noChangeArrowheads="1"/>
            </p:cNvSpPr>
            <p:nvPr/>
          </p:nvSpPr>
          <p:spPr bwMode="auto">
            <a:xfrm>
              <a:off x="3379" y="1694"/>
              <a:ext cx="59" cy="97"/>
            </a:xfrm>
            <a:prstGeom prst="ellipse">
              <a:avLst/>
            </a:prstGeom>
            <a:solidFill>
              <a:schemeClr val="accent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sp>
          <p:nvSpPr>
            <p:cNvPr id="8490" name="Rectangle 98"/>
            <p:cNvSpPr>
              <a:spLocks noChangeArrowheads="1"/>
            </p:cNvSpPr>
            <p:nvPr/>
          </p:nvSpPr>
          <p:spPr bwMode="auto">
            <a:xfrm>
              <a:off x="3146" y="1928"/>
              <a:ext cx="117" cy="58"/>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p>
          </p:txBody>
        </p:sp>
      </p:grpSp>
      <p:sp>
        <p:nvSpPr>
          <p:cNvPr id="406" name="角丸四角形吹き出し 405"/>
          <p:cNvSpPr/>
          <p:nvPr/>
        </p:nvSpPr>
        <p:spPr>
          <a:xfrm>
            <a:off x="1133475" y="4460875"/>
            <a:ext cx="1947863" cy="428625"/>
          </a:xfrm>
          <a:prstGeom prst="wedgeRoundRectCallout">
            <a:avLst>
              <a:gd name="adj1" fmla="val 55513"/>
              <a:gd name="adj2" fmla="val 222708"/>
              <a:gd name="adj3" fmla="val 16667"/>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超音波センサ</a:t>
            </a:r>
          </a:p>
        </p:txBody>
      </p:sp>
      <p:sp>
        <p:nvSpPr>
          <p:cNvPr id="407" name="角丸四角形吹き出し 406"/>
          <p:cNvSpPr/>
          <p:nvPr/>
        </p:nvSpPr>
        <p:spPr>
          <a:xfrm>
            <a:off x="2774950" y="3879850"/>
            <a:ext cx="1906588" cy="428625"/>
          </a:xfrm>
          <a:prstGeom prst="wedgeRoundRectCallout">
            <a:avLst>
              <a:gd name="adj1" fmla="val -669"/>
              <a:gd name="adj2" fmla="val 404931"/>
              <a:gd name="adj3" fmla="val 16667"/>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ジャイロセンサ</a:t>
            </a:r>
          </a:p>
        </p:txBody>
      </p:sp>
      <p:sp>
        <p:nvSpPr>
          <p:cNvPr id="8274" name="雲形吹き出し 8273"/>
          <p:cNvSpPr/>
          <p:nvPr/>
        </p:nvSpPr>
        <p:spPr>
          <a:xfrm>
            <a:off x="708025" y="5253038"/>
            <a:ext cx="2212975" cy="1543050"/>
          </a:xfrm>
          <a:prstGeom prst="cloudCallout">
            <a:avLst>
              <a:gd name="adj1" fmla="val 68647"/>
              <a:gd name="adj2" fmla="val 3133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8457" name="テキスト ボックス 8274"/>
          <p:cNvSpPr txBox="1">
            <a:spLocks noChangeArrowheads="1"/>
          </p:cNvSpPr>
          <p:nvPr/>
        </p:nvSpPr>
        <p:spPr bwMode="auto">
          <a:xfrm>
            <a:off x="996950" y="5497513"/>
            <a:ext cx="16303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5800">
                <a:solidFill>
                  <a:schemeClr val="tx1"/>
                </a:solidFill>
                <a:latin typeface="Century Schoolbook" pitchFamily="18" charset="0"/>
                <a:ea typeface="ＭＳ Ｐゴシック" pitchFamily="50" charset="-128"/>
              </a:defRPr>
            </a:lvl1pPr>
            <a:lvl2pPr marL="742950" indent="-285750" eaLnBrk="0" hangingPunct="0">
              <a:defRPr kumimoji="1" sz="5800">
                <a:solidFill>
                  <a:schemeClr val="tx1"/>
                </a:solidFill>
                <a:latin typeface="Century Schoolbook" pitchFamily="18" charset="0"/>
                <a:ea typeface="ＭＳ Ｐゴシック" pitchFamily="50" charset="-128"/>
              </a:defRPr>
            </a:lvl2pPr>
            <a:lvl3pPr marL="1143000" indent="-228600" eaLnBrk="0" hangingPunct="0">
              <a:defRPr kumimoji="1" sz="5800">
                <a:solidFill>
                  <a:schemeClr val="tx1"/>
                </a:solidFill>
                <a:latin typeface="Century Schoolbook" pitchFamily="18" charset="0"/>
                <a:ea typeface="ＭＳ Ｐゴシック" pitchFamily="50" charset="-128"/>
              </a:defRPr>
            </a:lvl3pPr>
            <a:lvl4pPr marL="1600200" indent="-228600" eaLnBrk="0" hangingPunct="0">
              <a:defRPr kumimoji="1" sz="5800">
                <a:solidFill>
                  <a:schemeClr val="tx1"/>
                </a:solidFill>
                <a:latin typeface="Century Schoolbook" pitchFamily="18" charset="0"/>
                <a:ea typeface="ＭＳ Ｐゴシック" pitchFamily="50" charset="-128"/>
              </a:defRPr>
            </a:lvl4pPr>
            <a:lvl5pPr marL="2057400" indent="-228600" eaLnBrk="0" hangingPunct="0">
              <a:defRPr kumimoji="1" sz="5800">
                <a:solidFill>
                  <a:schemeClr val="tx1"/>
                </a:solidFill>
                <a:latin typeface="Century Schoolbook" pitchFamily="18" charset="0"/>
                <a:ea typeface="ＭＳ Ｐゴシック" pitchFamily="50" charset="-128"/>
              </a:defRPr>
            </a:lvl5pPr>
            <a:lvl6pPr marL="25146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6pPr>
            <a:lvl7pPr marL="29718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7pPr>
            <a:lvl8pPr marL="34290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8pPr>
            <a:lvl9pPr marL="3886200" indent="-228600" defTabSz="2951163" eaLnBrk="0" fontAlgn="base" hangingPunct="0">
              <a:spcBef>
                <a:spcPct val="0"/>
              </a:spcBef>
              <a:spcAft>
                <a:spcPct val="0"/>
              </a:spcAft>
              <a:defRPr kumimoji="1" sz="5800">
                <a:solidFill>
                  <a:schemeClr val="tx1"/>
                </a:solidFill>
                <a:latin typeface="Century Schoolbook" pitchFamily="18" charset="0"/>
                <a:ea typeface="ＭＳ Ｐゴシック" pitchFamily="50" charset="-128"/>
              </a:defRPr>
            </a:lvl9pPr>
          </a:lstStyle>
          <a:p>
            <a:pPr eaLnBrk="1" hangingPunct="1"/>
            <a:r>
              <a:rPr lang="ja-JP" altLang="en-US" sz="2000"/>
              <a:t>これだけ</a:t>
            </a:r>
            <a:endParaRPr lang="en-US" altLang="ja-JP" sz="2000"/>
          </a:p>
          <a:p>
            <a:pPr eaLnBrk="1" hangingPunct="1"/>
            <a:r>
              <a:rPr lang="ja-JP" altLang="en-US" sz="2000"/>
              <a:t>持っていれば</a:t>
            </a:r>
            <a:endParaRPr lang="en-US" altLang="ja-JP" sz="2000"/>
          </a:p>
          <a:p>
            <a:pPr eaLnBrk="1" hangingPunct="1"/>
            <a:r>
              <a:rPr lang="ja-JP" altLang="en-US" sz="2000"/>
              <a:t>十分かな</a:t>
            </a:r>
          </a:p>
        </p:txBody>
      </p:sp>
      <p:sp>
        <p:nvSpPr>
          <p:cNvPr id="8276" name="角丸四角形 8275"/>
          <p:cNvSpPr/>
          <p:nvPr/>
        </p:nvSpPr>
        <p:spPr>
          <a:xfrm>
            <a:off x="7475538" y="5865813"/>
            <a:ext cx="2427287" cy="10128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タスク</a:t>
            </a:r>
          </a:p>
        </p:txBody>
      </p:sp>
      <p:sp>
        <p:nvSpPr>
          <p:cNvPr id="413" name="角丸四角形吹き出し 412"/>
          <p:cNvSpPr/>
          <p:nvPr/>
        </p:nvSpPr>
        <p:spPr>
          <a:xfrm>
            <a:off x="3940175" y="4889500"/>
            <a:ext cx="1795463" cy="428625"/>
          </a:xfrm>
          <a:prstGeom prst="wedgeRoundRectCallout">
            <a:avLst>
              <a:gd name="adj1" fmla="val -44170"/>
              <a:gd name="adj2" fmla="val 151597"/>
              <a:gd name="adj3" fmla="val 16667"/>
            </a:avLst>
          </a:prstGeom>
          <a:solidFill>
            <a:schemeClr val="accent3">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赤外線センサ</a:t>
            </a:r>
          </a:p>
        </p:txBody>
      </p:sp>
      <p:sp>
        <p:nvSpPr>
          <p:cNvPr id="8277" name="右矢印 8276"/>
          <p:cNvSpPr/>
          <p:nvPr/>
        </p:nvSpPr>
        <p:spPr>
          <a:xfrm>
            <a:off x="5667375" y="5783263"/>
            <a:ext cx="1439863" cy="906462"/>
          </a:xfrm>
          <a:prstGeom prst="rightArrow">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学習</a:t>
            </a:r>
          </a:p>
        </p:txBody>
      </p:sp>
      <p:sp>
        <p:nvSpPr>
          <p:cNvPr id="416" name="角丸四角形吹き出し 415"/>
          <p:cNvSpPr/>
          <p:nvPr/>
        </p:nvSpPr>
        <p:spPr>
          <a:xfrm>
            <a:off x="7059613" y="4403725"/>
            <a:ext cx="2070100" cy="787400"/>
          </a:xfrm>
          <a:prstGeom prst="wedgeRoundRectCallout">
            <a:avLst>
              <a:gd name="adj1" fmla="val 38947"/>
              <a:gd name="adj2" fmla="val 108909"/>
              <a:gd name="adj3" fmla="val 16667"/>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超音波センサは</a:t>
            </a:r>
            <a:endParaRPr lang="en-US" altLang="ja-JP" sz="2000" dirty="0">
              <a:solidFill>
                <a:schemeClr val="tx1"/>
              </a:solidFill>
            </a:endParaRPr>
          </a:p>
          <a:p>
            <a:pPr algn="ctr">
              <a:defRPr/>
            </a:pPr>
            <a:r>
              <a:rPr lang="ja-JP" altLang="en-US" sz="2000" dirty="0">
                <a:solidFill>
                  <a:schemeClr val="tx1"/>
                </a:solidFill>
              </a:rPr>
              <a:t>必要ない</a:t>
            </a:r>
          </a:p>
        </p:txBody>
      </p:sp>
      <p:sp>
        <p:nvSpPr>
          <p:cNvPr id="417" name="角丸四角形吹き出し 416"/>
          <p:cNvSpPr/>
          <p:nvPr/>
        </p:nvSpPr>
        <p:spPr>
          <a:xfrm>
            <a:off x="8262938" y="3600450"/>
            <a:ext cx="2044700" cy="644525"/>
          </a:xfrm>
          <a:prstGeom prst="wedgeRoundRectCallout">
            <a:avLst>
              <a:gd name="adj1" fmla="val 10070"/>
              <a:gd name="adj2" fmla="val 271677"/>
              <a:gd name="adj3" fmla="val 16667"/>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輝度センサが</a:t>
            </a:r>
            <a:endParaRPr lang="en-US" altLang="ja-JP" sz="2000" dirty="0">
              <a:solidFill>
                <a:schemeClr val="tx1"/>
              </a:solidFill>
            </a:endParaRPr>
          </a:p>
          <a:p>
            <a:pPr algn="ctr">
              <a:defRPr/>
            </a:pPr>
            <a:r>
              <a:rPr lang="ja-JP" altLang="en-US" sz="2000" dirty="0">
                <a:solidFill>
                  <a:schemeClr val="tx1"/>
                </a:solidFill>
              </a:rPr>
              <a:t>足りない</a:t>
            </a:r>
          </a:p>
        </p:txBody>
      </p:sp>
      <p:sp>
        <p:nvSpPr>
          <p:cNvPr id="25" name="角丸四角形 8277"/>
          <p:cNvSpPr/>
          <p:nvPr/>
        </p:nvSpPr>
        <p:spPr>
          <a:xfrm>
            <a:off x="10996613" y="3557588"/>
            <a:ext cx="2084387" cy="415925"/>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tx1"/>
                </a:solidFill>
              </a:rPr>
              <a:t>センサの定義</a:t>
            </a:r>
          </a:p>
        </p:txBody>
      </p:sp>
      <p:cxnSp>
        <p:nvCxnSpPr>
          <p:cNvPr id="419" name="直線コネクタ 418"/>
          <p:cNvCxnSpPr/>
          <p:nvPr/>
        </p:nvCxnSpPr>
        <p:spPr>
          <a:xfrm>
            <a:off x="10506075" y="3743325"/>
            <a:ext cx="0" cy="55705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421" name="下矢印 8300"/>
          <p:cNvSpPr/>
          <p:nvPr/>
        </p:nvSpPr>
        <p:spPr>
          <a:xfrm>
            <a:off x="16756063" y="25331738"/>
            <a:ext cx="2209800" cy="457200"/>
          </a:xfrm>
          <a:prstGeom prst="downArrow">
            <a:avLst/>
          </a:prstGeom>
          <a:solidFill>
            <a:schemeClr val="accent1">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ただし</a:t>
            </a:r>
            <a:endParaRPr lang="ja-JP" altLang="en-US" sz="2400" dirty="0">
              <a:solidFill>
                <a:schemeClr val="tx1"/>
              </a:solidFill>
            </a:endParaRPr>
          </a:p>
        </p:txBody>
      </p:sp>
      <p:pic>
        <p:nvPicPr>
          <p:cNvPr id="8599" name="Picture 407" descr="C:\Users\row\Documents\研究関連\実験データ\修士\多値_ノイズ\state32\sma.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80398" y="22434550"/>
            <a:ext cx="4404364" cy="3068614"/>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657110" y="23498882"/>
            <a:ext cx="461665" cy="1224136"/>
          </a:xfrm>
          <a:prstGeom prst="rect">
            <a:avLst/>
          </a:prstGeom>
          <a:noFill/>
        </p:spPr>
        <p:txBody>
          <a:bodyPr vert="eaVert" wrap="square" rtlCol="0">
            <a:spAutoFit/>
          </a:bodyPr>
          <a:lstStyle/>
          <a:p>
            <a:r>
              <a:rPr kumimoji="1" lang="en-US" altLang="ja-JP" sz="1800" b="1" dirty="0" smtClean="0"/>
              <a:t>SMA</a:t>
            </a:r>
            <a:endParaRPr kumimoji="1" lang="ja-JP" altLang="en-US" sz="1800" b="1" dirty="0"/>
          </a:p>
        </p:txBody>
      </p:sp>
      <p:sp>
        <p:nvSpPr>
          <p:cNvPr id="8256" name="テキスト ボックス 8255"/>
          <p:cNvSpPr txBox="1"/>
          <p:nvPr/>
        </p:nvSpPr>
        <p:spPr>
          <a:xfrm>
            <a:off x="6387306" y="25503164"/>
            <a:ext cx="1978025" cy="338554"/>
          </a:xfrm>
          <a:prstGeom prst="rect">
            <a:avLst/>
          </a:prstGeom>
          <a:noFill/>
        </p:spPr>
        <p:txBody>
          <a:bodyPr wrap="square" rtlCol="0">
            <a:spAutoFit/>
          </a:bodyPr>
          <a:lstStyle/>
          <a:p>
            <a:r>
              <a:rPr kumimoji="1" lang="ja-JP" altLang="en-US" sz="1600" dirty="0" smtClean="0"/>
              <a:t>学習ステップ数</a:t>
            </a:r>
            <a:endParaRPr kumimoji="1" lang="ja-JP" altLang="en-US" sz="1600" dirty="0"/>
          </a:p>
        </p:txBody>
      </p:sp>
      <p:pic>
        <p:nvPicPr>
          <p:cNvPr id="8608" name="Picture 416" descr="C:\Users\row\Documents\研究関連\実験データ\修士\多値_ノイズ\state32\ratio1600_5000 (2).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382622" y="22243422"/>
            <a:ext cx="2686103" cy="1969929"/>
          </a:xfrm>
          <a:prstGeom prst="rect">
            <a:avLst/>
          </a:prstGeom>
          <a:noFill/>
          <a:extLst>
            <a:ext uri="{909E8E84-426E-40DD-AFC4-6F175D3DCCD1}">
              <a14:hiddenFill xmlns:a14="http://schemas.microsoft.com/office/drawing/2010/main">
                <a:solidFill>
                  <a:srgbClr val="FFFFFF"/>
                </a:solidFill>
              </a14:hiddenFill>
            </a:ext>
          </a:extLst>
        </p:spPr>
      </p:pic>
      <p:pic>
        <p:nvPicPr>
          <p:cNvPr id="8609" name="Picture 417" descr="C:\Users\row\Documents\研究関連\実験データ\修士\多値_ノイズ\state32\ratio2400_5000 (2).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693922" y="24438871"/>
            <a:ext cx="2902441" cy="2128585"/>
          </a:xfrm>
          <a:prstGeom prst="rect">
            <a:avLst/>
          </a:prstGeom>
          <a:noFill/>
          <a:extLst>
            <a:ext uri="{909E8E84-426E-40DD-AFC4-6F175D3DCCD1}">
              <a14:hiddenFill xmlns:a14="http://schemas.microsoft.com/office/drawing/2010/main">
                <a:solidFill>
                  <a:srgbClr val="FFFFFF"/>
                </a:solidFill>
              </a14:hiddenFill>
            </a:ext>
          </a:extLst>
        </p:spPr>
      </p:pic>
      <p:sp>
        <p:nvSpPr>
          <p:cNvPr id="384" name="テキスト ボックス 383"/>
          <p:cNvSpPr txBox="1"/>
          <p:nvPr/>
        </p:nvSpPr>
        <p:spPr>
          <a:xfrm>
            <a:off x="9313863" y="24213351"/>
            <a:ext cx="4437781" cy="338554"/>
          </a:xfrm>
          <a:prstGeom prst="rect">
            <a:avLst/>
          </a:prstGeom>
          <a:noFill/>
        </p:spPr>
        <p:txBody>
          <a:bodyPr wrap="square">
            <a:spAutoFit/>
          </a:bodyPr>
          <a:lstStyle/>
          <a:p>
            <a:pPr>
              <a:defRPr/>
            </a:pPr>
            <a:r>
              <a:rPr lang="en-US" altLang="ja-JP" sz="1600" dirty="0" smtClean="0">
                <a:latin typeface="+mn-ea"/>
                <a:ea typeface="+mn-ea"/>
              </a:rPr>
              <a:t>(a):1600</a:t>
            </a:r>
            <a:r>
              <a:rPr lang="ja-JP" altLang="en-US" sz="1600" dirty="0" smtClean="0">
                <a:latin typeface="+mn-ea"/>
                <a:ea typeface="+mn-ea"/>
              </a:rPr>
              <a:t>～</a:t>
            </a:r>
            <a:r>
              <a:rPr lang="en-US" altLang="ja-JP" sz="1600" dirty="0" smtClean="0">
                <a:latin typeface="+mn-ea"/>
                <a:ea typeface="+mn-ea"/>
              </a:rPr>
              <a:t>5000</a:t>
            </a:r>
            <a:r>
              <a:rPr lang="ja-JP" altLang="en-US" sz="1600" dirty="0" smtClean="0">
                <a:latin typeface="+mn-ea"/>
                <a:ea typeface="+mn-ea"/>
              </a:rPr>
              <a:t>ステップでの</a:t>
            </a:r>
            <a:r>
              <a:rPr lang="en-US" altLang="ja-JP" sz="1600" dirty="0" smtClean="0">
                <a:latin typeface="+mn-ea"/>
                <a:ea typeface="+mn-ea"/>
              </a:rPr>
              <a:t>RATIO</a:t>
            </a:r>
          </a:p>
        </p:txBody>
      </p:sp>
      <p:sp>
        <p:nvSpPr>
          <p:cNvPr id="385" name="テキスト ボックス 384"/>
          <p:cNvSpPr txBox="1"/>
          <p:nvPr/>
        </p:nvSpPr>
        <p:spPr>
          <a:xfrm>
            <a:off x="11590347" y="26565639"/>
            <a:ext cx="3355966" cy="338554"/>
          </a:xfrm>
          <a:prstGeom prst="rect">
            <a:avLst/>
          </a:prstGeom>
          <a:noFill/>
        </p:spPr>
        <p:txBody>
          <a:bodyPr wrap="square">
            <a:spAutoFit/>
          </a:bodyPr>
          <a:lstStyle/>
          <a:p>
            <a:pPr>
              <a:defRPr/>
            </a:pPr>
            <a:r>
              <a:rPr lang="en-US" altLang="ja-JP" sz="1600" dirty="0" smtClean="0">
                <a:latin typeface="+mn-ea"/>
                <a:ea typeface="+mn-ea"/>
              </a:rPr>
              <a:t>(b):2400</a:t>
            </a:r>
            <a:r>
              <a:rPr lang="ja-JP" altLang="en-US" sz="1600" dirty="0" smtClean="0">
                <a:latin typeface="+mn-ea"/>
                <a:ea typeface="+mn-ea"/>
              </a:rPr>
              <a:t>～</a:t>
            </a:r>
            <a:r>
              <a:rPr lang="en-US" altLang="ja-JP" sz="1600" dirty="0" smtClean="0">
                <a:latin typeface="+mn-ea"/>
                <a:ea typeface="+mn-ea"/>
              </a:rPr>
              <a:t>5000</a:t>
            </a:r>
            <a:r>
              <a:rPr lang="ja-JP" altLang="en-US" sz="1600" dirty="0" smtClean="0">
                <a:latin typeface="+mn-ea"/>
                <a:ea typeface="+mn-ea"/>
              </a:rPr>
              <a:t>ステップでの</a:t>
            </a:r>
            <a:r>
              <a:rPr lang="en-US" altLang="ja-JP" sz="1600" dirty="0" smtClean="0">
                <a:latin typeface="+mn-ea"/>
                <a:ea typeface="+mn-ea"/>
              </a:rPr>
              <a:t>RATIO</a:t>
            </a:r>
          </a:p>
        </p:txBody>
      </p:sp>
      <p:sp>
        <p:nvSpPr>
          <p:cNvPr id="387" name="角丸四角形吹き出し 386"/>
          <p:cNvSpPr/>
          <p:nvPr/>
        </p:nvSpPr>
        <p:spPr>
          <a:xfrm>
            <a:off x="1425709" y="15247488"/>
            <a:ext cx="2243931" cy="346074"/>
          </a:xfrm>
          <a:prstGeom prst="wedgeRoundRectCallout">
            <a:avLst>
              <a:gd name="adj1" fmla="val -59231"/>
              <a:gd name="adj2" fmla="val -31953"/>
              <a:gd name="adj3" fmla="val 16667"/>
            </a:avLst>
          </a:prstGeom>
          <a:solidFill>
            <a:srgbClr val="CCE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dirty="0" smtClean="0">
                <a:solidFill>
                  <a:schemeClr val="tx1"/>
                </a:solidFill>
              </a:rPr>
              <a:t>3</a:t>
            </a:r>
            <a:r>
              <a:rPr lang="ja-JP" altLang="en-US" sz="2000" dirty="0">
                <a:solidFill>
                  <a:schemeClr val="tx1"/>
                </a:solidFill>
              </a:rPr>
              <a:t>値</a:t>
            </a:r>
            <a:r>
              <a:rPr lang="ja-JP" altLang="en-US" sz="2000" dirty="0" smtClean="0">
                <a:solidFill>
                  <a:schemeClr val="tx1"/>
                </a:solidFill>
              </a:rPr>
              <a:t>必要センサ</a:t>
            </a:r>
            <a:r>
              <a:rPr lang="en-US" altLang="ja-JP" sz="2000" dirty="0" smtClean="0">
                <a:solidFill>
                  <a:schemeClr val="tx1"/>
                </a:solidFill>
              </a:rPr>
              <a:t>×2</a:t>
            </a:r>
            <a:endParaRPr lang="ja-JP" altLang="en-US" sz="2000" dirty="0">
              <a:solidFill>
                <a:schemeClr val="tx1"/>
              </a:solidFill>
            </a:endParaRPr>
          </a:p>
        </p:txBody>
      </p:sp>
      <p:sp>
        <p:nvSpPr>
          <p:cNvPr id="388" name="角丸四角形吹き出し 387"/>
          <p:cNvSpPr/>
          <p:nvPr/>
        </p:nvSpPr>
        <p:spPr>
          <a:xfrm>
            <a:off x="5808663" y="15162873"/>
            <a:ext cx="2243931" cy="674953"/>
          </a:xfrm>
          <a:prstGeom prst="wedgeRoundRectCallout">
            <a:avLst>
              <a:gd name="adj1" fmla="val -59231"/>
              <a:gd name="adj2" fmla="val -31953"/>
              <a:gd name="adj3" fmla="val 16667"/>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dirty="0">
                <a:solidFill>
                  <a:schemeClr val="tx1"/>
                </a:solidFill>
              </a:rPr>
              <a:t>2</a:t>
            </a:r>
            <a:r>
              <a:rPr lang="ja-JP" altLang="en-US" sz="2000" dirty="0" smtClean="0">
                <a:solidFill>
                  <a:schemeClr val="tx1"/>
                </a:solidFill>
              </a:rPr>
              <a:t>値必要センサ</a:t>
            </a:r>
            <a:r>
              <a:rPr lang="en-US" altLang="ja-JP" sz="2000" dirty="0" smtClean="0">
                <a:solidFill>
                  <a:schemeClr val="tx1"/>
                </a:solidFill>
              </a:rPr>
              <a:t>×2</a:t>
            </a:r>
          </a:p>
          <a:p>
            <a:pPr algn="ctr">
              <a:defRPr/>
            </a:pPr>
            <a:r>
              <a:rPr lang="en-US" altLang="ja-JP" sz="2000" dirty="0">
                <a:solidFill>
                  <a:schemeClr val="tx1"/>
                </a:solidFill>
              </a:rPr>
              <a:t>3</a:t>
            </a:r>
            <a:r>
              <a:rPr lang="ja-JP" altLang="en-US" sz="2000" dirty="0" smtClean="0">
                <a:solidFill>
                  <a:schemeClr val="tx1"/>
                </a:solidFill>
              </a:rPr>
              <a:t>値必要センサ</a:t>
            </a:r>
            <a:r>
              <a:rPr lang="en-US" altLang="ja-JP" sz="2000" dirty="0" smtClean="0">
                <a:solidFill>
                  <a:schemeClr val="tx1"/>
                </a:solidFill>
              </a:rPr>
              <a:t>×1</a:t>
            </a:r>
            <a:endParaRPr lang="ja-JP" altLang="en-US" sz="2000" dirty="0">
              <a:solidFill>
                <a:schemeClr val="tx1"/>
              </a:solidFill>
            </a:endParaRPr>
          </a:p>
        </p:txBody>
      </p:sp>
      <p:sp>
        <p:nvSpPr>
          <p:cNvPr id="8258" name="テキスト ボックス 8257"/>
          <p:cNvSpPr txBox="1"/>
          <p:nvPr/>
        </p:nvSpPr>
        <p:spPr>
          <a:xfrm>
            <a:off x="2527726" y="12296259"/>
            <a:ext cx="647700" cy="369332"/>
          </a:xfrm>
          <a:prstGeom prst="rect">
            <a:avLst/>
          </a:prstGeom>
          <a:noFill/>
        </p:spPr>
        <p:txBody>
          <a:bodyPr wrap="square" rtlCol="0">
            <a:spAutoFit/>
          </a:bodyPr>
          <a:lstStyle/>
          <a:p>
            <a:r>
              <a:rPr kumimoji="1" lang="ja-JP" altLang="en-US" sz="1800" dirty="0" smtClean="0"/>
              <a:t>追加</a:t>
            </a:r>
            <a:endParaRPr kumimoji="1" lang="ja-JP" altLang="en-US" sz="1800" dirty="0"/>
          </a:p>
        </p:txBody>
      </p:sp>
      <p:sp>
        <p:nvSpPr>
          <p:cNvPr id="393" name="テキスト ボックス 392"/>
          <p:cNvSpPr txBox="1"/>
          <p:nvPr/>
        </p:nvSpPr>
        <p:spPr>
          <a:xfrm>
            <a:off x="5983264" y="12480925"/>
            <a:ext cx="647700" cy="369332"/>
          </a:xfrm>
          <a:prstGeom prst="rect">
            <a:avLst/>
          </a:prstGeom>
          <a:noFill/>
        </p:spPr>
        <p:txBody>
          <a:bodyPr wrap="square" rtlCol="0">
            <a:spAutoFit/>
          </a:bodyPr>
          <a:lstStyle/>
          <a:p>
            <a:r>
              <a:rPr kumimoji="1" lang="ja-JP" altLang="en-US" sz="1800" dirty="0" smtClean="0"/>
              <a:t>追加</a:t>
            </a:r>
            <a:endParaRPr kumimoji="1" lang="ja-JP" altLang="en-US"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1226</TotalTime>
  <Words>785</Words>
  <Application>Microsoft Office PowerPoint</Application>
  <PresentationFormat>ユーザー設定</PresentationFormat>
  <Paragraphs>187</Paragraphs>
  <Slides>1</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10" baseType="lpstr">
      <vt:lpstr>Century Schoolbook</vt:lpstr>
      <vt:lpstr>ＭＳ Ｐゴシック</vt:lpstr>
      <vt:lpstr>Arial</vt:lpstr>
      <vt:lpstr>ＭＳ Ｐ明朝</vt:lpstr>
      <vt:lpstr>Wingdings</vt:lpstr>
      <vt:lpstr>Wingdings 2</vt:lpstr>
      <vt:lpstr>Calibri</vt:lpstr>
      <vt:lpstr>スパイス</vt:lpstr>
      <vt:lpstr>Microsoft 数式 3.0</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row</dc:creator>
  <cp:lastModifiedBy>row</cp:lastModifiedBy>
  <cp:revision>116</cp:revision>
  <dcterms:created xsi:type="dcterms:W3CDTF">2010-12-06T14:12:38Z</dcterms:created>
  <dcterms:modified xsi:type="dcterms:W3CDTF">2011-07-11T13:40:54Z</dcterms:modified>
</cp:coreProperties>
</file>